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949" r:id="rId6"/>
    <p:sldMasterId id="2147484002" r:id="rId7"/>
    <p:sldMasterId id="2147484005" r:id="rId8"/>
    <p:sldMasterId id="2147484027" r:id="rId9"/>
  </p:sldMasterIdLst>
  <p:notesMasterIdLst>
    <p:notesMasterId r:id="rId13"/>
  </p:notesMasterIdLst>
  <p:handoutMasterIdLst>
    <p:handoutMasterId r:id="rId14"/>
  </p:handoutMasterIdLst>
  <p:sldIdLst>
    <p:sldId id="295" r:id="rId10"/>
    <p:sldId id="326" r:id="rId11"/>
    <p:sldId id="298" r:id="rId12"/>
  </p:sldIdLst>
  <p:sldSz cx="9144000" cy="6858000" type="screen4x3"/>
  <p:notesSz cx="10020300" cy="6888163"/>
  <p:defaultTextStyle>
    <a:defPPr>
      <a:defRPr lang="en-ZA"/>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253">
          <p15:clr>
            <a:srgbClr val="A4A3A4"/>
          </p15:clr>
        </p15:guide>
        <p15:guide id="2" orient="horz" pos="890">
          <p15:clr>
            <a:srgbClr val="A4A3A4"/>
          </p15:clr>
        </p15:guide>
        <p15:guide id="3" orient="horz" pos="3657">
          <p15:clr>
            <a:srgbClr val="A4A3A4"/>
          </p15:clr>
        </p15:guide>
        <p15:guide id="4" orient="horz" pos="1752">
          <p15:clr>
            <a:srgbClr val="A4A3A4"/>
          </p15:clr>
        </p15:guide>
        <p15:guide id="5" orient="horz" pos="4156">
          <p15:clr>
            <a:srgbClr val="A4A3A4"/>
          </p15:clr>
        </p15:guide>
        <p15:guide id="6" orient="horz" pos="3475">
          <p15:clr>
            <a:srgbClr val="A4A3A4"/>
          </p15:clr>
        </p15:guide>
        <p15:guide id="7" pos="5556">
          <p15:clr>
            <a:srgbClr val="A4A3A4"/>
          </p15:clr>
        </p15:guide>
        <p15:guide id="8" pos="5420">
          <p15:clr>
            <a:srgbClr val="A4A3A4"/>
          </p15:clr>
        </p15:guide>
        <p15:guide id="9" pos="340">
          <p15:clr>
            <a:srgbClr val="A4A3A4"/>
          </p15:clr>
        </p15:guide>
        <p15:guide id="10" pos="576">
          <p15:clr>
            <a:srgbClr val="A4A3A4"/>
          </p15:clr>
        </p15:guide>
        <p15:guide id="11" pos="410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heki Maliba" initials="BM"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96"/>
    <a:srgbClr val="96330F"/>
    <a:srgbClr val="83725B"/>
    <a:srgbClr val="B2B2B2"/>
    <a:srgbClr val="C0C0C0"/>
    <a:srgbClr val="EAEAEA"/>
    <a:srgbClr val="C97A00"/>
    <a:srgbClr val="8587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09" autoAdjust="0"/>
    <p:restoredTop sz="89744" autoAdjust="0"/>
  </p:normalViewPr>
  <p:slideViewPr>
    <p:cSldViewPr snapToObjects="1">
      <p:cViewPr varScale="1">
        <p:scale>
          <a:sx n="61" d="100"/>
          <a:sy n="61" d="100"/>
        </p:scale>
        <p:origin x="1542" y="78"/>
      </p:cViewPr>
      <p:guideLst>
        <p:guide orient="horz" pos="1253"/>
        <p:guide orient="horz" pos="890"/>
        <p:guide orient="horz" pos="3657"/>
        <p:guide orient="horz" pos="1752"/>
        <p:guide orient="horz" pos="4156"/>
        <p:guide orient="horz" pos="3475"/>
        <p:guide pos="5556"/>
        <p:guide pos="5420"/>
        <p:guide pos="340"/>
        <p:guide pos="576"/>
        <p:guide pos="410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1.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7602" name="Rectangle 2"/>
          <p:cNvSpPr>
            <a:spLocks noGrp="1" noChangeArrowheads="1"/>
          </p:cNvSpPr>
          <p:nvPr>
            <p:ph type="hdr" sz="quarter"/>
          </p:nvPr>
        </p:nvSpPr>
        <p:spPr bwMode="auto">
          <a:xfrm>
            <a:off x="0" y="0"/>
            <a:ext cx="4341813"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t" anchorCtr="0" compatLnSpc="1">
            <a:prstTxWarp prst="textNoShape">
              <a:avLst/>
            </a:prstTxWarp>
          </a:bodyPr>
          <a:lstStyle>
            <a:lvl1pPr defTabSz="966788">
              <a:defRPr sz="1300"/>
            </a:lvl1pPr>
          </a:lstStyle>
          <a:p>
            <a:pPr>
              <a:defRPr/>
            </a:pPr>
            <a:endParaRPr lang="en-GB"/>
          </a:p>
        </p:txBody>
      </p:sp>
      <p:sp>
        <p:nvSpPr>
          <p:cNvPr id="537603" name="Rectangle 3"/>
          <p:cNvSpPr>
            <a:spLocks noGrp="1" noChangeArrowheads="1"/>
          </p:cNvSpPr>
          <p:nvPr>
            <p:ph type="dt" sz="quarter" idx="1"/>
          </p:nvPr>
        </p:nvSpPr>
        <p:spPr bwMode="auto">
          <a:xfrm>
            <a:off x="5676900" y="0"/>
            <a:ext cx="4341813"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t" anchorCtr="0" compatLnSpc="1">
            <a:prstTxWarp prst="textNoShape">
              <a:avLst/>
            </a:prstTxWarp>
          </a:bodyPr>
          <a:lstStyle>
            <a:lvl1pPr algn="r" defTabSz="966788">
              <a:defRPr sz="1300"/>
            </a:lvl1pPr>
          </a:lstStyle>
          <a:p>
            <a:pPr>
              <a:defRPr/>
            </a:pPr>
            <a:endParaRPr lang="en-GB"/>
          </a:p>
        </p:txBody>
      </p:sp>
      <p:sp>
        <p:nvSpPr>
          <p:cNvPr id="537604" name="Rectangle 4"/>
          <p:cNvSpPr>
            <a:spLocks noGrp="1" noChangeArrowheads="1"/>
          </p:cNvSpPr>
          <p:nvPr>
            <p:ph type="ftr" sz="quarter" idx="2"/>
          </p:nvPr>
        </p:nvSpPr>
        <p:spPr bwMode="auto">
          <a:xfrm>
            <a:off x="0" y="6542088"/>
            <a:ext cx="4341813" cy="34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b" anchorCtr="0" compatLnSpc="1">
            <a:prstTxWarp prst="textNoShape">
              <a:avLst/>
            </a:prstTxWarp>
          </a:bodyPr>
          <a:lstStyle>
            <a:lvl1pPr defTabSz="966788">
              <a:defRPr sz="1300"/>
            </a:lvl1pPr>
          </a:lstStyle>
          <a:p>
            <a:pPr>
              <a:defRPr/>
            </a:pPr>
            <a:endParaRPr lang="en-GB"/>
          </a:p>
        </p:txBody>
      </p:sp>
      <p:sp>
        <p:nvSpPr>
          <p:cNvPr id="537605" name="Rectangle 5"/>
          <p:cNvSpPr>
            <a:spLocks noGrp="1" noChangeArrowheads="1"/>
          </p:cNvSpPr>
          <p:nvPr>
            <p:ph type="sldNum" sz="quarter" idx="3"/>
          </p:nvPr>
        </p:nvSpPr>
        <p:spPr bwMode="auto">
          <a:xfrm>
            <a:off x="5676900" y="6542088"/>
            <a:ext cx="4341813" cy="34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b" anchorCtr="0" compatLnSpc="1">
            <a:prstTxWarp prst="textNoShape">
              <a:avLst/>
            </a:prstTxWarp>
          </a:bodyPr>
          <a:lstStyle>
            <a:lvl1pPr algn="r" defTabSz="966788">
              <a:defRPr sz="1300"/>
            </a:lvl1pPr>
          </a:lstStyle>
          <a:p>
            <a:pPr>
              <a:defRPr/>
            </a:pPr>
            <a:fld id="{2E88BA23-C718-4F78-B046-E68A2CE57A0F}" type="slidenum">
              <a:rPr lang="en-GB"/>
              <a:pPr>
                <a:defRPr/>
              </a:pPr>
              <a:t>‹#›</a:t>
            </a:fld>
            <a:endParaRPr lang="en-GB"/>
          </a:p>
        </p:txBody>
      </p:sp>
    </p:spTree>
    <p:extLst>
      <p:ext uri="{BB962C8B-B14F-4D97-AF65-F5344CB8AC3E}">
        <p14:creationId xmlns:p14="http://schemas.microsoft.com/office/powerpoint/2010/main" val="10606319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8386" name="Rectangle 2"/>
          <p:cNvSpPr>
            <a:spLocks noGrp="1" noChangeArrowheads="1"/>
          </p:cNvSpPr>
          <p:nvPr>
            <p:ph type="hdr" sz="quarter"/>
          </p:nvPr>
        </p:nvSpPr>
        <p:spPr bwMode="auto">
          <a:xfrm>
            <a:off x="0" y="0"/>
            <a:ext cx="4341813"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t" anchorCtr="0" compatLnSpc="1">
            <a:prstTxWarp prst="textNoShape">
              <a:avLst/>
            </a:prstTxWarp>
          </a:bodyPr>
          <a:lstStyle>
            <a:lvl1pPr defTabSz="966788">
              <a:defRPr sz="1300"/>
            </a:lvl1pPr>
          </a:lstStyle>
          <a:p>
            <a:pPr>
              <a:defRPr/>
            </a:pPr>
            <a:endParaRPr lang="en-ZA"/>
          </a:p>
        </p:txBody>
      </p:sp>
      <p:sp>
        <p:nvSpPr>
          <p:cNvPr id="528387" name="Rectangle 3"/>
          <p:cNvSpPr>
            <a:spLocks noGrp="1" noChangeArrowheads="1"/>
          </p:cNvSpPr>
          <p:nvPr>
            <p:ph type="dt" idx="1"/>
          </p:nvPr>
        </p:nvSpPr>
        <p:spPr bwMode="auto">
          <a:xfrm>
            <a:off x="5676900" y="0"/>
            <a:ext cx="4341813"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t" anchorCtr="0" compatLnSpc="1">
            <a:prstTxWarp prst="textNoShape">
              <a:avLst/>
            </a:prstTxWarp>
          </a:bodyPr>
          <a:lstStyle>
            <a:lvl1pPr algn="r" defTabSz="966788">
              <a:defRPr sz="1300"/>
            </a:lvl1pPr>
          </a:lstStyle>
          <a:p>
            <a:pPr>
              <a:defRPr/>
            </a:pPr>
            <a:endParaRPr lang="en-ZA"/>
          </a:p>
        </p:txBody>
      </p:sp>
      <p:sp>
        <p:nvSpPr>
          <p:cNvPr id="34820" name="Rectangle 4"/>
          <p:cNvSpPr>
            <a:spLocks noGrp="1" noRot="1" noChangeAspect="1" noChangeArrowheads="1" noTextEdit="1"/>
          </p:cNvSpPr>
          <p:nvPr>
            <p:ph type="sldImg" idx="2"/>
          </p:nvPr>
        </p:nvSpPr>
        <p:spPr bwMode="auto">
          <a:xfrm>
            <a:off x="3287713" y="515938"/>
            <a:ext cx="3446462" cy="2584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28389" name="Rectangle 5"/>
          <p:cNvSpPr>
            <a:spLocks noGrp="1" noChangeArrowheads="1"/>
          </p:cNvSpPr>
          <p:nvPr>
            <p:ph type="body" sz="quarter" idx="3"/>
          </p:nvPr>
        </p:nvSpPr>
        <p:spPr bwMode="auto">
          <a:xfrm>
            <a:off x="1001713" y="3271838"/>
            <a:ext cx="8016875" cy="310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t" anchorCtr="0" compatLnSpc="1">
            <a:prstTxWarp prst="textNoShape">
              <a:avLst/>
            </a:prstTxWarp>
          </a:bodyPr>
          <a:lstStyle/>
          <a:p>
            <a:pPr lvl="0"/>
            <a:r>
              <a:rPr lang="en-ZA" noProof="0"/>
              <a:t>Click to edit Master text styles</a:t>
            </a:r>
          </a:p>
          <a:p>
            <a:pPr lvl="1"/>
            <a:r>
              <a:rPr lang="en-ZA" noProof="0"/>
              <a:t>Second level</a:t>
            </a:r>
          </a:p>
          <a:p>
            <a:pPr lvl="2"/>
            <a:r>
              <a:rPr lang="en-ZA" noProof="0"/>
              <a:t>Third level</a:t>
            </a:r>
          </a:p>
          <a:p>
            <a:pPr lvl="3"/>
            <a:r>
              <a:rPr lang="en-ZA" noProof="0"/>
              <a:t>Fourth level</a:t>
            </a:r>
          </a:p>
          <a:p>
            <a:pPr lvl="4"/>
            <a:r>
              <a:rPr lang="en-ZA" noProof="0"/>
              <a:t>Fifth level</a:t>
            </a:r>
          </a:p>
        </p:txBody>
      </p:sp>
      <p:sp>
        <p:nvSpPr>
          <p:cNvPr id="528390" name="Rectangle 6"/>
          <p:cNvSpPr>
            <a:spLocks noGrp="1" noChangeArrowheads="1"/>
          </p:cNvSpPr>
          <p:nvPr>
            <p:ph type="ftr" sz="quarter" idx="4"/>
          </p:nvPr>
        </p:nvSpPr>
        <p:spPr bwMode="auto">
          <a:xfrm>
            <a:off x="0" y="6542088"/>
            <a:ext cx="4341813" cy="34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b" anchorCtr="0" compatLnSpc="1">
            <a:prstTxWarp prst="textNoShape">
              <a:avLst/>
            </a:prstTxWarp>
          </a:bodyPr>
          <a:lstStyle>
            <a:lvl1pPr defTabSz="966788">
              <a:defRPr sz="1300"/>
            </a:lvl1pPr>
          </a:lstStyle>
          <a:p>
            <a:pPr>
              <a:defRPr/>
            </a:pPr>
            <a:endParaRPr lang="en-ZA"/>
          </a:p>
        </p:txBody>
      </p:sp>
      <p:sp>
        <p:nvSpPr>
          <p:cNvPr id="528391" name="Rectangle 7"/>
          <p:cNvSpPr>
            <a:spLocks noGrp="1" noChangeArrowheads="1"/>
          </p:cNvSpPr>
          <p:nvPr>
            <p:ph type="sldNum" sz="quarter" idx="5"/>
          </p:nvPr>
        </p:nvSpPr>
        <p:spPr bwMode="auto">
          <a:xfrm>
            <a:off x="5676900" y="6542088"/>
            <a:ext cx="4341813" cy="34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6" tIns="48308" rIns="96616" bIns="48308" numCol="1" anchor="b" anchorCtr="0" compatLnSpc="1">
            <a:prstTxWarp prst="textNoShape">
              <a:avLst/>
            </a:prstTxWarp>
          </a:bodyPr>
          <a:lstStyle>
            <a:lvl1pPr algn="r" defTabSz="966788">
              <a:defRPr sz="1300"/>
            </a:lvl1pPr>
          </a:lstStyle>
          <a:p>
            <a:pPr>
              <a:defRPr/>
            </a:pPr>
            <a:fld id="{D93F3CB2-D0F4-4DE1-93B7-9F654AF51A8E}" type="slidenum">
              <a:rPr lang="en-ZA"/>
              <a:pPr>
                <a:defRPr/>
              </a:pPr>
              <a:t>‹#›</a:t>
            </a:fld>
            <a:endParaRPr lang="en-ZA"/>
          </a:p>
        </p:txBody>
      </p:sp>
    </p:spTree>
    <p:extLst>
      <p:ext uri="{BB962C8B-B14F-4D97-AF65-F5344CB8AC3E}">
        <p14:creationId xmlns:p14="http://schemas.microsoft.com/office/powerpoint/2010/main" val="1602788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pPr>
              <a:defRPr/>
            </a:pPr>
            <a:fld id="{D93F3CB2-D0F4-4DE1-93B7-9F654AF51A8E}" type="slidenum">
              <a:rPr lang="en-ZA" smtClean="0"/>
              <a:pPr>
                <a:defRPr/>
              </a:pPr>
              <a:t>2</a:t>
            </a:fld>
            <a:endParaRPr lang="en-ZA"/>
          </a:p>
        </p:txBody>
      </p:sp>
    </p:spTree>
    <p:extLst>
      <p:ext uri="{BB962C8B-B14F-4D97-AF65-F5344CB8AC3E}">
        <p14:creationId xmlns:p14="http://schemas.microsoft.com/office/powerpoint/2010/main" val="3898202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4.emf"/><Relationship Id="rId4" Type="http://schemas.openxmlformats.org/officeDocument/2006/relationships/oleObject" Target="../embeddings/oleObject3.bin"/></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4.emf"/><Relationship Id="rId4" Type="http://schemas.openxmlformats.org/officeDocument/2006/relationships/oleObject" Target="../embeddings/oleObject3.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Master" Target="../slideMasters/slideMaster5.xml"/><Relationship Id="rId7" Type="http://schemas.openxmlformats.org/officeDocument/2006/relationships/image" Target="../media/image10.emf"/><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4.emf"/><Relationship Id="rId5" Type="http://schemas.openxmlformats.org/officeDocument/2006/relationships/oleObject" Target="../embeddings/oleObject5.bin"/><Relationship Id="rId4" Type="http://schemas.openxmlformats.org/officeDocument/2006/relationships/image" Target="../media/image9.jpeg"/></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4.emf"/><Relationship Id="rId4" Type="http://schemas.openxmlformats.org/officeDocument/2006/relationships/oleObject" Target="../embeddings/oleObject6.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4.emf"/><Relationship Id="rId4" Type="http://schemas.openxmlformats.org/officeDocument/2006/relationships/oleObject" Target="../embeddings/oleObject6.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5.xml"/><Relationship Id="rId7" Type="http://schemas.openxmlformats.org/officeDocument/2006/relationships/image" Target="../media/image11.emf"/><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0.emf"/><Relationship Id="rId5" Type="http://schemas.openxmlformats.org/officeDocument/2006/relationships/image" Target="../media/image4.emf"/><Relationship Id="rId4" Type="http://schemas.openxmlformats.org/officeDocument/2006/relationships/oleObject" Target="../embeddings/oleObject5.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3175"/>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5" name="Rectangle 3"/>
          <p:cNvSpPr>
            <a:spLocks noGrp="1" noChangeArrowheads="1"/>
          </p:cNvSpPr>
          <p:nvPr>
            <p:ph type="ctrTitle"/>
          </p:nvPr>
        </p:nvSpPr>
        <p:spPr>
          <a:xfrm>
            <a:off x="3059113" y="3271838"/>
            <a:ext cx="5545137" cy="676275"/>
          </a:xfrm>
        </p:spPr>
        <p:txBody>
          <a:bodyPr anchor="b"/>
          <a:lstStyle>
            <a:lvl1pPr>
              <a:defRPr>
                <a:solidFill>
                  <a:srgbClr val="003896"/>
                </a:solidFill>
              </a:defRPr>
            </a:lvl1pPr>
          </a:lstStyle>
          <a:p>
            <a:pPr lvl="0"/>
            <a:r>
              <a:rPr lang="en-US" noProof="0"/>
              <a:t>Click to edit Master title style</a:t>
            </a:r>
            <a:endParaRPr lang="en-ZA" noProof="0"/>
          </a:p>
        </p:txBody>
      </p:sp>
      <p:sp>
        <p:nvSpPr>
          <p:cNvPr id="3076" name="Rectangle 4"/>
          <p:cNvSpPr>
            <a:spLocks noGrp="1" noChangeArrowheads="1"/>
          </p:cNvSpPr>
          <p:nvPr>
            <p:ph type="subTitle" idx="1"/>
          </p:nvPr>
        </p:nvSpPr>
        <p:spPr>
          <a:xfrm>
            <a:off x="3059113" y="4092575"/>
            <a:ext cx="5545137" cy="2220913"/>
          </a:xfrm>
        </p:spPr>
        <p:txBody>
          <a:bodyPr/>
          <a:lstStyle>
            <a:lvl1pPr marL="0" indent="0">
              <a:buFontTx/>
              <a:buNone/>
              <a:defRPr sz="1800">
                <a:solidFill>
                  <a:srgbClr val="83725B"/>
                </a:solidFill>
              </a:defRPr>
            </a:lvl1pPr>
          </a:lstStyle>
          <a:p>
            <a:pPr lvl="0"/>
            <a:r>
              <a:rPr lang="en-US" noProof="0"/>
              <a:t>Click to edit Master subtitle style</a:t>
            </a:r>
            <a:endParaRPr lang="en-ZA" noProof="0"/>
          </a:p>
        </p:txBody>
      </p:sp>
    </p:spTree>
    <p:extLst>
      <p:ext uri="{BB962C8B-B14F-4D97-AF65-F5344CB8AC3E}">
        <p14:creationId xmlns:p14="http://schemas.microsoft.com/office/powerpoint/2010/main" val="1053655290"/>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endParaRPr lang="en-ZA"/>
          </a:p>
        </p:txBody>
      </p:sp>
      <p:sp>
        <p:nvSpPr>
          <p:cNvPr id="5" name="Footer Placeholder 4"/>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52FD4E71-0C16-4E3D-82BE-35254DB99D23}" type="slidenum">
              <a:rPr lang="en-ZA"/>
              <a:pPr>
                <a:defRPr/>
              </a:pPr>
              <a:t>‹#›</a:t>
            </a:fld>
            <a:endParaRPr lang="en-ZA"/>
          </a:p>
        </p:txBody>
      </p:sp>
    </p:spTree>
    <p:extLst>
      <p:ext uri="{BB962C8B-B14F-4D97-AF65-F5344CB8AC3E}">
        <p14:creationId xmlns:p14="http://schemas.microsoft.com/office/powerpoint/2010/main" val="2639046875"/>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1475" y="166688"/>
            <a:ext cx="2093913" cy="631507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36563" y="166688"/>
            <a:ext cx="6132512" cy="63150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endParaRPr lang="en-ZA"/>
          </a:p>
        </p:txBody>
      </p:sp>
      <p:sp>
        <p:nvSpPr>
          <p:cNvPr id="5" name="Footer Placeholder 4"/>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6715B8AD-4558-4958-818B-BEAD96C3C15B}" type="slidenum">
              <a:rPr lang="en-ZA"/>
              <a:pPr>
                <a:defRPr/>
              </a:pPr>
              <a:t>‹#›</a:t>
            </a:fld>
            <a:endParaRPr lang="en-ZA"/>
          </a:p>
        </p:txBody>
      </p:sp>
    </p:spTree>
    <p:extLst>
      <p:ext uri="{BB962C8B-B14F-4D97-AF65-F5344CB8AC3E}">
        <p14:creationId xmlns:p14="http://schemas.microsoft.com/office/powerpoint/2010/main" val="3687746171"/>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36563" y="166688"/>
            <a:ext cx="8378825" cy="63150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3" name="Date Placeholder 2"/>
          <p:cNvSpPr>
            <a:spLocks noGrp="1"/>
          </p:cNvSpPr>
          <p:nvPr>
            <p:ph type="dt" sz="half" idx="10"/>
          </p:nvPr>
        </p:nvSpPr>
        <p:spPr/>
        <p:txBody>
          <a:bodyPr/>
          <a:lstStyle>
            <a:lvl1pPr>
              <a:defRPr/>
            </a:lvl1pPr>
          </a:lstStyle>
          <a:p>
            <a:pPr>
              <a:defRPr/>
            </a:pPr>
            <a:endParaRPr lang="en-ZA"/>
          </a:p>
        </p:txBody>
      </p:sp>
      <p:sp>
        <p:nvSpPr>
          <p:cNvPr id="4" name="Slide Number Placeholder 4"/>
          <p:cNvSpPr>
            <a:spLocks noGrp="1"/>
          </p:cNvSpPr>
          <p:nvPr>
            <p:ph type="sldNum" sz="quarter" idx="11"/>
          </p:nvPr>
        </p:nvSpPr>
        <p:spPr>
          <a:xfrm>
            <a:off x="3851275" y="6453188"/>
            <a:ext cx="1008063" cy="268287"/>
          </a:xfrm>
        </p:spPr>
        <p:txBody>
          <a:bodyPr/>
          <a:lstStyle>
            <a:lvl1pPr>
              <a:defRPr/>
            </a:lvl1pPr>
          </a:lstStyle>
          <a:p>
            <a:pPr>
              <a:defRPr/>
            </a:pPr>
            <a:fld id="{1DE1901A-5795-494A-8AC8-462401385D35}" type="slidenum">
              <a:rPr lang="en-ZA"/>
              <a:pPr>
                <a:defRPr/>
              </a:pPr>
              <a:t>‹#›</a:t>
            </a:fld>
            <a:endParaRPr lang="en-ZA"/>
          </a:p>
        </p:txBody>
      </p:sp>
    </p:spTree>
    <p:extLst>
      <p:ext uri="{BB962C8B-B14F-4D97-AF65-F5344CB8AC3E}">
        <p14:creationId xmlns:p14="http://schemas.microsoft.com/office/powerpoint/2010/main" val="3122011615"/>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ZA"/>
          </a:p>
        </p:txBody>
      </p:sp>
      <p:sp>
        <p:nvSpPr>
          <p:cNvPr id="4" name="Date Placeholder 3"/>
          <p:cNvSpPr>
            <a:spLocks noGrp="1"/>
          </p:cNvSpPr>
          <p:nvPr>
            <p:ph type="dt" sz="half" idx="10"/>
          </p:nvPr>
        </p:nvSpPr>
        <p:spPr/>
        <p:txBody>
          <a:bodyPr/>
          <a:lstStyle>
            <a:lvl1pPr>
              <a:defRPr/>
            </a:lvl1pPr>
          </a:lstStyle>
          <a:p>
            <a:pPr>
              <a:defRPr/>
            </a:pPr>
            <a:fld id="{9DC7118D-AD60-4916-AEE6-48128EAE6DEE}" type="datetimeFigureOut">
              <a:rPr lang="en-ZA"/>
              <a:pPr>
                <a:defRPr/>
              </a:pPr>
              <a:t>2026/06/02</a:t>
            </a:fld>
            <a:endParaRPr lang="en-ZA"/>
          </a:p>
        </p:txBody>
      </p:sp>
      <p:sp>
        <p:nvSpPr>
          <p:cNvPr id="5" name="Footer Placeholder 4"/>
          <p:cNvSpPr>
            <a:spLocks noGrp="1"/>
          </p:cNvSpPr>
          <p:nvPr>
            <p:ph type="ftr" sz="quarter" idx="11"/>
          </p:nvPr>
        </p:nvSpPr>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B6CDBCDE-F946-4A58-89EE-D27E9219709D}" type="slidenum">
              <a:rPr lang="en-ZA"/>
              <a:pPr>
                <a:defRPr/>
              </a:pPr>
              <a:t>‹#›</a:t>
            </a:fld>
            <a:endParaRPr lang="en-ZA"/>
          </a:p>
        </p:txBody>
      </p:sp>
    </p:spTree>
    <p:extLst>
      <p:ext uri="{BB962C8B-B14F-4D97-AF65-F5344CB8AC3E}">
        <p14:creationId xmlns:p14="http://schemas.microsoft.com/office/powerpoint/2010/main" val="30907436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fld id="{03734376-9ABE-4015-96AA-A6A43F509C4F}" type="datetimeFigureOut">
              <a:rPr lang="en-ZA"/>
              <a:pPr>
                <a:defRPr/>
              </a:pPr>
              <a:t>2026/06/02</a:t>
            </a:fld>
            <a:endParaRPr lang="en-ZA"/>
          </a:p>
        </p:txBody>
      </p:sp>
      <p:sp>
        <p:nvSpPr>
          <p:cNvPr id="5" name="Footer Placeholder 4"/>
          <p:cNvSpPr>
            <a:spLocks noGrp="1"/>
          </p:cNvSpPr>
          <p:nvPr>
            <p:ph type="ftr" sz="quarter" idx="11"/>
          </p:nvPr>
        </p:nvSpPr>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840A3100-2C48-40D8-895D-7366CC5B182B}" type="slidenum">
              <a:rPr lang="en-ZA"/>
              <a:pPr>
                <a:defRPr/>
              </a:pPr>
              <a:t>‹#›</a:t>
            </a:fld>
            <a:endParaRPr lang="en-ZA"/>
          </a:p>
        </p:txBody>
      </p:sp>
    </p:spTree>
    <p:extLst>
      <p:ext uri="{BB962C8B-B14F-4D97-AF65-F5344CB8AC3E}">
        <p14:creationId xmlns:p14="http://schemas.microsoft.com/office/powerpoint/2010/main" val="4270846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6040927-D37A-4020-93F8-CBF1B3BF32BE}" type="datetimeFigureOut">
              <a:rPr lang="en-ZA"/>
              <a:pPr>
                <a:defRPr/>
              </a:pPr>
              <a:t>2026/06/02</a:t>
            </a:fld>
            <a:endParaRPr lang="en-ZA"/>
          </a:p>
        </p:txBody>
      </p:sp>
      <p:sp>
        <p:nvSpPr>
          <p:cNvPr id="5" name="Footer Placeholder 4"/>
          <p:cNvSpPr>
            <a:spLocks noGrp="1"/>
          </p:cNvSpPr>
          <p:nvPr>
            <p:ph type="ftr" sz="quarter" idx="11"/>
          </p:nvPr>
        </p:nvSpPr>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6D51A06D-0308-4A10-996B-4D889E1C351F}" type="slidenum">
              <a:rPr lang="en-ZA"/>
              <a:pPr>
                <a:defRPr/>
              </a:pPr>
              <a:t>‹#›</a:t>
            </a:fld>
            <a:endParaRPr lang="en-ZA"/>
          </a:p>
        </p:txBody>
      </p:sp>
    </p:spTree>
    <p:extLst>
      <p:ext uri="{BB962C8B-B14F-4D97-AF65-F5344CB8AC3E}">
        <p14:creationId xmlns:p14="http://schemas.microsoft.com/office/powerpoint/2010/main" val="4174995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3"/>
          <p:cNvSpPr>
            <a:spLocks noGrp="1"/>
          </p:cNvSpPr>
          <p:nvPr>
            <p:ph type="dt" sz="half" idx="10"/>
          </p:nvPr>
        </p:nvSpPr>
        <p:spPr/>
        <p:txBody>
          <a:bodyPr/>
          <a:lstStyle>
            <a:lvl1pPr>
              <a:defRPr/>
            </a:lvl1pPr>
          </a:lstStyle>
          <a:p>
            <a:pPr>
              <a:defRPr/>
            </a:pPr>
            <a:fld id="{5DEBAA39-E418-47D5-B4F9-0C8AA3D2BD77}" type="datetimeFigureOut">
              <a:rPr lang="en-ZA"/>
              <a:pPr>
                <a:defRPr/>
              </a:pPr>
              <a:t>2026/06/02</a:t>
            </a:fld>
            <a:endParaRPr lang="en-ZA"/>
          </a:p>
        </p:txBody>
      </p:sp>
      <p:sp>
        <p:nvSpPr>
          <p:cNvPr id="6" name="Footer Placeholder 4"/>
          <p:cNvSpPr>
            <a:spLocks noGrp="1"/>
          </p:cNvSpPr>
          <p:nvPr>
            <p:ph type="ftr" sz="quarter" idx="11"/>
          </p:nvPr>
        </p:nvSpPr>
        <p:spPr/>
        <p:txBody>
          <a:bodyPr/>
          <a:lstStyle>
            <a:lvl1pPr>
              <a:defRPr/>
            </a:lvl1pPr>
          </a:lstStyle>
          <a:p>
            <a:pPr>
              <a:defRPr/>
            </a:pPr>
            <a:endParaRPr lang="en-ZA"/>
          </a:p>
        </p:txBody>
      </p:sp>
      <p:sp>
        <p:nvSpPr>
          <p:cNvPr id="7" name="Slide Number Placeholder 5"/>
          <p:cNvSpPr>
            <a:spLocks noGrp="1"/>
          </p:cNvSpPr>
          <p:nvPr>
            <p:ph type="sldNum" sz="quarter" idx="12"/>
          </p:nvPr>
        </p:nvSpPr>
        <p:spPr/>
        <p:txBody>
          <a:bodyPr/>
          <a:lstStyle>
            <a:lvl1pPr>
              <a:defRPr/>
            </a:lvl1pPr>
          </a:lstStyle>
          <a:p>
            <a:pPr>
              <a:defRPr/>
            </a:pPr>
            <a:fld id="{37F070F0-9873-4FD3-BF6E-4136D2B64D34}" type="slidenum">
              <a:rPr lang="en-ZA"/>
              <a:pPr>
                <a:defRPr/>
              </a:pPr>
              <a:t>‹#›</a:t>
            </a:fld>
            <a:endParaRPr lang="en-ZA"/>
          </a:p>
        </p:txBody>
      </p:sp>
    </p:spTree>
    <p:extLst>
      <p:ext uri="{BB962C8B-B14F-4D97-AF65-F5344CB8AC3E}">
        <p14:creationId xmlns:p14="http://schemas.microsoft.com/office/powerpoint/2010/main" val="243594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3"/>
          <p:cNvSpPr>
            <a:spLocks noGrp="1"/>
          </p:cNvSpPr>
          <p:nvPr>
            <p:ph type="dt" sz="half" idx="10"/>
          </p:nvPr>
        </p:nvSpPr>
        <p:spPr/>
        <p:txBody>
          <a:bodyPr/>
          <a:lstStyle>
            <a:lvl1pPr>
              <a:defRPr/>
            </a:lvl1pPr>
          </a:lstStyle>
          <a:p>
            <a:pPr>
              <a:defRPr/>
            </a:pPr>
            <a:fld id="{FF560803-043D-4E44-BA9B-8A38E35BF87E}" type="datetimeFigureOut">
              <a:rPr lang="en-ZA"/>
              <a:pPr>
                <a:defRPr/>
              </a:pPr>
              <a:t>2026/06/02</a:t>
            </a:fld>
            <a:endParaRPr lang="en-ZA"/>
          </a:p>
        </p:txBody>
      </p:sp>
      <p:sp>
        <p:nvSpPr>
          <p:cNvPr id="8" name="Footer Placeholder 4"/>
          <p:cNvSpPr>
            <a:spLocks noGrp="1"/>
          </p:cNvSpPr>
          <p:nvPr>
            <p:ph type="ftr" sz="quarter" idx="11"/>
          </p:nvPr>
        </p:nvSpPr>
        <p:spPr/>
        <p:txBody>
          <a:bodyPr/>
          <a:lstStyle>
            <a:lvl1pPr>
              <a:defRPr/>
            </a:lvl1pPr>
          </a:lstStyle>
          <a:p>
            <a:pPr>
              <a:defRPr/>
            </a:pPr>
            <a:endParaRPr lang="en-ZA"/>
          </a:p>
        </p:txBody>
      </p:sp>
      <p:sp>
        <p:nvSpPr>
          <p:cNvPr id="9" name="Slide Number Placeholder 5"/>
          <p:cNvSpPr>
            <a:spLocks noGrp="1"/>
          </p:cNvSpPr>
          <p:nvPr>
            <p:ph type="sldNum" sz="quarter" idx="12"/>
          </p:nvPr>
        </p:nvSpPr>
        <p:spPr/>
        <p:txBody>
          <a:bodyPr/>
          <a:lstStyle>
            <a:lvl1pPr>
              <a:defRPr/>
            </a:lvl1pPr>
          </a:lstStyle>
          <a:p>
            <a:pPr>
              <a:defRPr/>
            </a:pPr>
            <a:fld id="{7CA38F5B-7D7C-44B7-840B-A833172A7EB0}" type="slidenum">
              <a:rPr lang="en-ZA"/>
              <a:pPr>
                <a:defRPr/>
              </a:pPr>
              <a:t>‹#›</a:t>
            </a:fld>
            <a:endParaRPr lang="en-ZA"/>
          </a:p>
        </p:txBody>
      </p:sp>
    </p:spTree>
    <p:extLst>
      <p:ext uri="{BB962C8B-B14F-4D97-AF65-F5344CB8AC3E}">
        <p14:creationId xmlns:p14="http://schemas.microsoft.com/office/powerpoint/2010/main" val="1681468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3"/>
          <p:cNvSpPr>
            <a:spLocks noGrp="1"/>
          </p:cNvSpPr>
          <p:nvPr>
            <p:ph type="dt" sz="half" idx="10"/>
          </p:nvPr>
        </p:nvSpPr>
        <p:spPr/>
        <p:txBody>
          <a:bodyPr/>
          <a:lstStyle>
            <a:lvl1pPr>
              <a:defRPr/>
            </a:lvl1pPr>
          </a:lstStyle>
          <a:p>
            <a:pPr>
              <a:defRPr/>
            </a:pPr>
            <a:fld id="{486553AC-9805-4C4E-AE1B-09691D132BD5}" type="datetimeFigureOut">
              <a:rPr lang="en-ZA"/>
              <a:pPr>
                <a:defRPr/>
              </a:pPr>
              <a:t>2026/06/02</a:t>
            </a:fld>
            <a:endParaRPr lang="en-ZA"/>
          </a:p>
        </p:txBody>
      </p:sp>
      <p:sp>
        <p:nvSpPr>
          <p:cNvPr id="4" name="Footer Placeholder 4"/>
          <p:cNvSpPr>
            <a:spLocks noGrp="1"/>
          </p:cNvSpPr>
          <p:nvPr>
            <p:ph type="ftr" sz="quarter" idx="11"/>
          </p:nvPr>
        </p:nvSpPr>
        <p:spPr/>
        <p:txBody>
          <a:bodyPr/>
          <a:lstStyle>
            <a:lvl1pPr>
              <a:defRPr/>
            </a:lvl1pPr>
          </a:lstStyle>
          <a:p>
            <a:pPr>
              <a:defRPr/>
            </a:pPr>
            <a:endParaRPr lang="en-ZA"/>
          </a:p>
        </p:txBody>
      </p:sp>
      <p:sp>
        <p:nvSpPr>
          <p:cNvPr id="5" name="Slide Number Placeholder 5"/>
          <p:cNvSpPr>
            <a:spLocks noGrp="1"/>
          </p:cNvSpPr>
          <p:nvPr>
            <p:ph type="sldNum" sz="quarter" idx="12"/>
          </p:nvPr>
        </p:nvSpPr>
        <p:spPr/>
        <p:txBody>
          <a:bodyPr/>
          <a:lstStyle>
            <a:lvl1pPr>
              <a:defRPr/>
            </a:lvl1pPr>
          </a:lstStyle>
          <a:p>
            <a:pPr>
              <a:defRPr/>
            </a:pPr>
            <a:fld id="{21D3EF12-3365-43E6-BB8E-DA147D6BFD56}" type="slidenum">
              <a:rPr lang="en-ZA"/>
              <a:pPr>
                <a:defRPr/>
              </a:pPr>
              <a:t>‹#›</a:t>
            </a:fld>
            <a:endParaRPr lang="en-ZA"/>
          </a:p>
        </p:txBody>
      </p:sp>
    </p:spTree>
    <p:extLst>
      <p:ext uri="{BB962C8B-B14F-4D97-AF65-F5344CB8AC3E}">
        <p14:creationId xmlns:p14="http://schemas.microsoft.com/office/powerpoint/2010/main" val="1147457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4AAE554-4801-4199-BD86-2808CF105139}" type="datetimeFigureOut">
              <a:rPr lang="en-ZA"/>
              <a:pPr>
                <a:defRPr/>
              </a:pPr>
              <a:t>2026/06/02</a:t>
            </a:fld>
            <a:endParaRPr lang="en-ZA"/>
          </a:p>
        </p:txBody>
      </p:sp>
      <p:sp>
        <p:nvSpPr>
          <p:cNvPr id="3" name="Footer Placeholder 4"/>
          <p:cNvSpPr>
            <a:spLocks noGrp="1"/>
          </p:cNvSpPr>
          <p:nvPr>
            <p:ph type="ftr" sz="quarter" idx="11"/>
          </p:nvPr>
        </p:nvSpPr>
        <p:spPr/>
        <p:txBody>
          <a:bodyPr/>
          <a:lstStyle>
            <a:lvl1pPr>
              <a:defRPr/>
            </a:lvl1pPr>
          </a:lstStyle>
          <a:p>
            <a:pPr>
              <a:defRPr/>
            </a:pPr>
            <a:endParaRPr lang="en-ZA"/>
          </a:p>
        </p:txBody>
      </p:sp>
      <p:sp>
        <p:nvSpPr>
          <p:cNvPr id="4" name="Slide Number Placeholder 5"/>
          <p:cNvSpPr>
            <a:spLocks noGrp="1"/>
          </p:cNvSpPr>
          <p:nvPr>
            <p:ph type="sldNum" sz="quarter" idx="12"/>
          </p:nvPr>
        </p:nvSpPr>
        <p:spPr/>
        <p:txBody>
          <a:bodyPr/>
          <a:lstStyle>
            <a:lvl1pPr>
              <a:defRPr/>
            </a:lvl1pPr>
          </a:lstStyle>
          <a:p>
            <a:pPr>
              <a:defRPr/>
            </a:pPr>
            <a:fld id="{DE014A42-C73E-432F-A937-F12F0DD496B7}" type="slidenum">
              <a:rPr lang="en-ZA"/>
              <a:pPr>
                <a:defRPr/>
              </a:pPr>
              <a:t>‹#›</a:t>
            </a:fld>
            <a:endParaRPr lang="en-ZA"/>
          </a:p>
        </p:txBody>
      </p:sp>
    </p:spTree>
    <p:extLst>
      <p:ext uri="{BB962C8B-B14F-4D97-AF65-F5344CB8AC3E}">
        <p14:creationId xmlns:p14="http://schemas.microsoft.com/office/powerpoint/2010/main" val="3468966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endParaRPr lang="en-ZA"/>
          </a:p>
        </p:txBody>
      </p:sp>
      <p:sp>
        <p:nvSpPr>
          <p:cNvPr id="5" name="Footer Placeholder 4"/>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8B96C4E4-F781-410B-AD6C-1AF225F5EE3D}" type="slidenum">
              <a:rPr lang="en-ZA"/>
              <a:pPr>
                <a:defRPr/>
              </a:pPr>
              <a:t>‹#›</a:t>
            </a:fld>
            <a:endParaRPr lang="en-ZA"/>
          </a:p>
        </p:txBody>
      </p:sp>
    </p:spTree>
    <p:extLst>
      <p:ext uri="{BB962C8B-B14F-4D97-AF65-F5344CB8AC3E}">
        <p14:creationId xmlns:p14="http://schemas.microsoft.com/office/powerpoint/2010/main" val="2090395857"/>
      </p:ext>
    </p:extLst>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25DF937-1868-4983-BD6C-943B8E483FD9}" type="datetimeFigureOut">
              <a:rPr lang="en-ZA"/>
              <a:pPr>
                <a:defRPr/>
              </a:pPr>
              <a:t>2026/06/02</a:t>
            </a:fld>
            <a:endParaRPr lang="en-ZA"/>
          </a:p>
        </p:txBody>
      </p:sp>
      <p:sp>
        <p:nvSpPr>
          <p:cNvPr id="6" name="Footer Placeholder 4"/>
          <p:cNvSpPr>
            <a:spLocks noGrp="1"/>
          </p:cNvSpPr>
          <p:nvPr>
            <p:ph type="ftr" sz="quarter" idx="11"/>
          </p:nvPr>
        </p:nvSpPr>
        <p:spPr/>
        <p:txBody>
          <a:bodyPr/>
          <a:lstStyle>
            <a:lvl1pPr>
              <a:defRPr/>
            </a:lvl1pPr>
          </a:lstStyle>
          <a:p>
            <a:pPr>
              <a:defRPr/>
            </a:pPr>
            <a:endParaRPr lang="en-ZA"/>
          </a:p>
        </p:txBody>
      </p:sp>
      <p:sp>
        <p:nvSpPr>
          <p:cNvPr id="7" name="Slide Number Placeholder 5"/>
          <p:cNvSpPr>
            <a:spLocks noGrp="1"/>
          </p:cNvSpPr>
          <p:nvPr>
            <p:ph type="sldNum" sz="quarter" idx="12"/>
          </p:nvPr>
        </p:nvSpPr>
        <p:spPr/>
        <p:txBody>
          <a:bodyPr/>
          <a:lstStyle>
            <a:lvl1pPr>
              <a:defRPr/>
            </a:lvl1pPr>
          </a:lstStyle>
          <a:p>
            <a:pPr>
              <a:defRPr/>
            </a:pPr>
            <a:fld id="{D217B8F2-3847-4715-8AA5-00BD1C5A82CC}" type="slidenum">
              <a:rPr lang="en-ZA"/>
              <a:pPr>
                <a:defRPr/>
              </a:pPr>
              <a:t>‹#›</a:t>
            </a:fld>
            <a:endParaRPr lang="en-ZA"/>
          </a:p>
        </p:txBody>
      </p:sp>
    </p:spTree>
    <p:extLst>
      <p:ext uri="{BB962C8B-B14F-4D97-AF65-F5344CB8AC3E}">
        <p14:creationId xmlns:p14="http://schemas.microsoft.com/office/powerpoint/2010/main" val="8536017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3FEFB19-0FA2-4C33-A557-E63E86224D56}" type="datetimeFigureOut">
              <a:rPr lang="en-ZA"/>
              <a:pPr>
                <a:defRPr/>
              </a:pPr>
              <a:t>2026/06/02</a:t>
            </a:fld>
            <a:endParaRPr lang="en-ZA"/>
          </a:p>
        </p:txBody>
      </p:sp>
      <p:sp>
        <p:nvSpPr>
          <p:cNvPr id="6" name="Footer Placeholder 4"/>
          <p:cNvSpPr>
            <a:spLocks noGrp="1"/>
          </p:cNvSpPr>
          <p:nvPr>
            <p:ph type="ftr" sz="quarter" idx="11"/>
          </p:nvPr>
        </p:nvSpPr>
        <p:spPr/>
        <p:txBody>
          <a:bodyPr/>
          <a:lstStyle>
            <a:lvl1pPr>
              <a:defRPr/>
            </a:lvl1pPr>
          </a:lstStyle>
          <a:p>
            <a:pPr>
              <a:defRPr/>
            </a:pPr>
            <a:endParaRPr lang="en-ZA"/>
          </a:p>
        </p:txBody>
      </p:sp>
      <p:sp>
        <p:nvSpPr>
          <p:cNvPr id="7" name="Slide Number Placeholder 5"/>
          <p:cNvSpPr>
            <a:spLocks noGrp="1"/>
          </p:cNvSpPr>
          <p:nvPr>
            <p:ph type="sldNum" sz="quarter" idx="12"/>
          </p:nvPr>
        </p:nvSpPr>
        <p:spPr/>
        <p:txBody>
          <a:bodyPr/>
          <a:lstStyle>
            <a:lvl1pPr>
              <a:defRPr/>
            </a:lvl1pPr>
          </a:lstStyle>
          <a:p>
            <a:pPr>
              <a:defRPr/>
            </a:pPr>
            <a:fld id="{0AFD9C79-241D-4B3B-BDED-166837CA1390}" type="slidenum">
              <a:rPr lang="en-ZA"/>
              <a:pPr>
                <a:defRPr/>
              </a:pPr>
              <a:t>‹#›</a:t>
            </a:fld>
            <a:endParaRPr lang="en-ZA"/>
          </a:p>
        </p:txBody>
      </p:sp>
    </p:spTree>
    <p:extLst>
      <p:ext uri="{BB962C8B-B14F-4D97-AF65-F5344CB8AC3E}">
        <p14:creationId xmlns:p14="http://schemas.microsoft.com/office/powerpoint/2010/main" val="475787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fld id="{57D47AD9-775D-4919-924C-98AC9ED943EB}" type="datetimeFigureOut">
              <a:rPr lang="en-ZA"/>
              <a:pPr>
                <a:defRPr/>
              </a:pPr>
              <a:t>2026/06/02</a:t>
            </a:fld>
            <a:endParaRPr lang="en-ZA"/>
          </a:p>
        </p:txBody>
      </p:sp>
      <p:sp>
        <p:nvSpPr>
          <p:cNvPr id="5" name="Footer Placeholder 4"/>
          <p:cNvSpPr>
            <a:spLocks noGrp="1"/>
          </p:cNvSpPr>
          <p:nvPr>
            <p:ph type="ftr" sz="quarter" idx="11"/>
          </p:nvPr>
        </p:nvSpPr>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4D8810FA-BCAF-4AC8-8522-D92E4231401A}" type="slidenum">
              <a:rPr lang="en-ZA"/>
              <a:pPr>
                <a:defRPr/>
              </a:pPr>
              <a:t>‹#›</a:t>
            </a:fld>
            <a:endParaRPr lang="en-ZA"/>
          </a:p>
        </p:txBody>
      </p:sp>
    </p:spTree>
    <p:extLst>
      <p:ext uri="{BB962C8B-B14F-4D97-AF65-F5344CB8AC3E}">
        <p14:creationId xmlns:p14="http://schemas.microsoft.com/office/powerpoint/2010/main" val="40837381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pPr>
              <a:defRPr/>
            </a:pPr>
            <a:fld id="{2C452CCA-859A-4D04-A92D-27EFDAC73002}" type="datetimeFigureOut">
              <a:rPr lang="en-ZA"/>
              <a:pPr>
                <a:defRPr/>
              </a:pPr>
              <a:t>2026/06/02</a:t>
            </a:fld>
            <a:endParaRPr lang="en-ZA"/>
          </a:p>
        </p:txBody>
      </p:sp>
      <p:sp>
        <p:nvSpPr>
          <p:cNvPr id="5" name="Footer Placeholder 4"/>
          <p:cNvSpPr>
            <a:spLocks noGrp="1"/>
          </p:cNvSpPr>
          <p:nvPr>
            <p:ph type="ftr" sz="quarter" idx="11"/>
          </p:nvPr>
        </p:nvSpPr>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36B8BA8D-6D2D-48DD-A225-B19BED96909F}" type="slidenum">
              <a:rPr lang="en-ZA"/>
              <a:pPr>
                <a:defRPr/>
              </a:pPr>
              <a:t>‹#›</a:t>
            </a:fld>
            <a:endParaRPr lang="en-ZA"/>
          </a:p>
        </p:txBody>
      </p:sp>
    </p:spTree>
    <p:extLst>
      <p:ext uri="{BB962C8B-B14F-4D97-AF65-F5344CB8AC3E}">
        <p14:creationId xmlns:p14="http://schemas.microsoft.com/office/powerpoint/2010/main" val="2827530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14120506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20998403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3768258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4"/>
            <a:ext cx="9144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75120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47257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4"/>
            <a:ext cx="9144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71730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ZA"/>
          </a:p>
        </p:txBody>
      </p:sp>
      <p:sp>
        <p:nvSpPr>
          <p:cNvPr id="5" name="Footer Placeholder 4"/>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6" name="Slide Number Placeholder 5"/>
          <p:cNvSpPr>
            <a:spLocks noGrp="1"/>
          </p:cNvSpPr>
          <p:nvPr>
            <p:ph type="sldNum" sz="quarter" idx="12"/>
          </p:nvPr>
        </p:nvSpPr>
        <p:spPr/>
        <p:txBody>
          <a:bodyPr/>
          <a:lstStyle>
            <a:lvl1pPr>
              <a:defRPr/>
            </a:lvl1pPr>
          </a:lstStyle>
          <a:p>
            <a:pPr>
              <a:defRPr/>
            </a:pPr>
            <a:fld id="{78AB4095-EEFA-46AF-BC6B-98C1269B5472}" type="slidenum">
              <a:rPr lang="en-ZA"/>
              <a:pPr>
                <a:defRPr/>
              </a:pPr>
              <a:t>‹#›</a:t>
            </a:fld>
            <a:endParaRPr lang="en-ZA"/>
          </a:p>
        </p:txBody>
      </p:sp>
    </p:spTree>
    <p:extLst>
      <p:ext uri="{BB962C8B-B14F-4D97-AF65-F5344CB8AC3E}">
        <p14:creationId xmlns:p14="http://schemas.microsoft.com/office/powerpoint/2010/main" val="861308740"/>
      </p:ext>
    </p:extLst>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3" name="Picture 2" descr="A person spraying water with a nuclear power plant&#10;&#10;Description automatically generated">
            <a:extLst>
              <a:ext uri="{FF2B5EF4-FFF2-40B4-BE49-F238E27FC236}">
                <a16:creationId xmlns:a16="http://schemas.microsoft.com/office/drawing/2014/main" id="{F4DFF4CC-8DC4-7B7A-39C5-262F5C87F5B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713200"/>
            <a:ext cx="9144000" cy="1895476"/>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192" y="1588"/>
          <a:ext cx="1191"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192"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1"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3776869" y="1404740"/>
            <a:ext cx="5024935" cy="676275"/>
          </a:xfrm>
          <a:prstGeom prst="rect">
            <a:avLst/>
          </a:prstGeom>
        </p:spPr>
        <p:txBody>
          <a:bodyPr anchor="b">
            <a:normAutofit/>
          </a:bodyPr>
          <a:lstStyle>
            <a:lvl1pPr algn="r">
              <a:defRPr sz="2100">
                <a:solidFill>
                  <a:schemeClr val="tx1"/>
                </a:solidFill>
                <a:latin typeface="+mj-lt"/>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3776872" y="2924226"/>
            <a:ext cx="5024934" cy="365126"/>
          </a:xfrm>
          <a:prstGeom prst="rect">
            <a:avLst/>
          </a:prstGeom>
        </p:spPr>
        <p:txBody>
          <a:bodyPr>
            <a:noAutofit/>
          </a:bodyPr>
          <a:lstStyle>
            <a:lvl1pPr marL="0" indent="0" algn="r">
              <a:buFontTx/>
              <a:buNone/>
              <a:defRPr sz="1500" b="1">
                <a:solidFill>
                  <a:srgbClr val="83725B"/>
                </a:solidFill>
                <a:latin typeface="+mn-lt"/>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3776869" y="3527028"/>
            <a:ext cx="5024935" cy="327025"/>
          </a:xfrm>
          <a:prstGeom prst="rect">
            <a:avLst/>
          </a:prstGeom>
        </p:spPr>
        <p:txBody>
          <a:bodyPr>
            <a:noAutofit/>
          </a:bodyPr>
          <a:lstStyle>
            <a:lvl1pPr marL="0" indent="0" algn="r">
              <a:buNone/>
              <a:defRPr sz="1350">
                <a:solidFill>
                  <a:schemeClr val="tx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9144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Oval 5">
            <a:extLst>
              <a:ext uri="{FF2B5EF4-FFF2-40B4-BE49-F238E27FC236}">
                <a16:creationId xmlns:a16="http://schemas.microsoft.com/office/drawing/2014/main" id="{3A5EC682-8244-1F22-805B-0E76F68C68EC}"/>
              </a:ext>
            </a:extLst>
          </p:cNvPr>
          <p:cNvSpPr/>
          <p:nvPr userDrawn="1"/>
        </p:nvSpPr>
        <p:spPr>
          <a:xfrm>
            <a:off x="504232" y="3817647"/>
            <a:ext cx="1533524" cy="15166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4" name="Picture 13">
            <a:extLst>
              <a:ext uri="{FF2B5EF4-FFF2-40B4-BE49-F238E27FC236}">
                <a16:creationId xmlns:a16="http://schemas.microsoft.com/office/drawing/2014/main" id="{9CF7A951-1037-FADE-85C1-B0A7DF77CE6E}"/>
              </a:ext>
            </a:extLst>
          </p:cNvPr>
          <p:cNvPicPr>
            <a:picLocks noChangeAspect="1"/>
          </p:cNvPicPr>
          <p:nvPr userDrawn="1"/>
        </p:nvPicPr>
        <p:blipFill>
          <a:blip r:embed="rId7"/>
          <a:stretch>
            <a:fillRect/>
          </a:stretch>
        </p:blipFill>
        <p:spPr>
          <a:xfrm>
            <a:off x="504232" y="1784299"/>
            <a:ext cx="3937000" cy="3568700"/>
          </a:xfrm>
          <a:prstGeom prst="rect">
            <a:avLst/>
          </a:prstGeom>
        </p:spPr>
      </p:pic>
      <p:sp>
        <p:nvSpPr>
          <p:cNvPr id="15" name="Picture Placeholder 4">
            <a:extLst>
              <a:ext uri="{FF2B5EF4-FFF2-40B4-BE49-F238E27FC236}">
                <a16:creationId xmlns:a16="http://schemas.microsoft.com/office/drawing/2014/main" id="{960DE11A-2366-6078-6CFB-51F92E32401A}"/>
              </a:ext>
            </a:extLst>
          </p:cNvPr>
          <p:cNvSpPr>
            <a:spLocks noGrp="1"/>
          </p:cNvSpPr>
          <p:nvPr>
            <p:ph type="pic" sz="quarter" idx="13" hasCustomPrompt="1"/>
          </p:nvPr>
        </p:nvSpPr>
        <p:spPr>
          <a:xfrm>
            <a:off x="1000139" y="1921224"/>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
        <p:nvSpPr>
          <p:cNvPr id="16" name="Oval 15">
            <a:extLst>
              <a:ext uri="{FF2B5EF4-FFF2-40B4-BE49-F238E27FC236}">
                <a16:creationId xmlns:a16="http://schemas.microsoft.com/office/drawing/2014/main" id="{1ECD0326-6233-9C9B-4306-40316C29943A}"/>
              </a:ext>
            </a:extLst>
          </p:cNvPr>
          <p:cNvSpPr/>
          <p:nvPr userDrawn="1"/>
        </p:nvSpPr>
        <p:spPr>
          <a:xfrm>
            <a:off x="329249" y="3610137"/>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01">
            <a:extLst>
              <a:ext uri="{FF2B5EF4-FFF2-40B4-BE49-F238E27FC236}">
                <a16:creationId xmlns:a16="http://schemas.microsoft.com/office/drawing/2014/main" id="{E92D1AD2-AB9C-708C-7583-9A7AE9B60104}"/>
              </a:ext>
            </a:extLst>
          </p:cNvPr>
          <p:cNvSpPr>
            <a:spLocks noGrp="1"/>
          </p:cNvSpPr>
          <p:nvPr>
            <p:ph type="pic" sz="quarter" idx="14" hasCustomPrompt="1"/>
          </p:nvPr>
        </p:nvSpPr>
        <p:spPr>
          <a:xfrm>
            <a:off x="406138" y="3684749"/>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pic>
        <p:nvPicPr>
          <p:cNvPr id="18" name="Picture 17">
            <a:extLst>
              <a:ext uri="{FF2B5EF4-FFF2-40B4-BE49-F238E27FC236}">
                <a16:creationId xmlns:a16="http://schemas.microsoft.com/office/drawing/2014/main" id="{493A12CA-7F76-14D4-38F4-BA3D2288508D}"/>
              </a:ext>
            </a:extLst>
          </p:cNvPr>
          <p:cNvPicPr>
            <a:picLocks noChangeAspect="1"/>
          </p:cNvPicPr>
          <p:nvPr userDrawn="1"/>
        </p:nvPicPr>
        <p:blipFill>
          <a:blip r:embed="rId8"/>
          <a:stretch>
            <a:fillRect/>
          </a:stretch>
        </p:blipFill>
        <p:spPr>
          <a:xfrm>
            <a:off x="113202" y="3610137"/>
            <a:ext cx="2260600" cy="2044700"/>
          </a:xfrm>
          <a:prstGeom prst="rect">
            <a:avLst/>
          </a:prstGeom>
        </p:spPr>
      </p:pic>
    </p:spTree>
    <p:extLst>
      <p:ext uri="{BB962C8B-B14F-4D97-AF65-F5344CB8AC3E}">
        <p14:creationId xmlns:p14="http://schemas.microsoft.com/office/powerpoint/2010/main" val="39332816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699002"/>
            <a:ext cx="9144000" cy="1910845"/>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192"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192" y="1588"/>
                        <a:ext cx="1191"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1"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575"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529830" y="2241803"/>
            <a:ext cx="4757251" cy="676275"/>
          </a:xfrm>
          <a:prstGeom prst="rect">
            <a:avLst/>
          </a:prstGeom>
        </p:spPr>
        <p:txBody>
          <a:bodyPr anchor="b">
            <a:normAutofit/>
          </a:bodyPr>
          <a:lstStyle>
            <a:lvl1pPr algn="l">
              <a:defRPr sz="21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699002"/>
            <a:ext cx="9144000" cy="1895476"/>
          </a:xfrm>
          <a:prstGeom prst="rect">
            <a:avLst/>
          </a:prstGeom>
        </p:spPr>
        <p:txBody>
          <a:bodyPr anchor="ctr"/>
          <a:lstStyle>
            <a:lvl1pPr marL="0" indent="0" algn="ctr">
              <a:buNone/>
              <a:defRPr sz="18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9144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0892386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699002"/>
            <a:ext cx="9144000" cy="1910846"/>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699002"/>
            <a:ext cx="3086100" cy="1895476"/>
          </a:xfrm>
          <a:prstGeom prst="rect">
            <a:avLst/>
          </a:prstGeom>
        </p:spPr>
        <p:txBody>
          <a:bodyPr anchor="ctr"/>
          <a:lstStyle>
            <a:lvl1pPr marL="0" indent="0" algn="ctr">
              <a:buNone/>
              <a:defRPr sz="1800">
                <a:solidFill>
                  <a:schemeClr val="accent1"/>
                </a:solidFill>
              </a:defRPr>
            </a:lvl1pPr>
          </a:lstStyle>
          <a:p>
            <a:r>
              <a:rPr lang="en-US" dirty="0"/>
              <a:t>Insert </a:t>
            </a:r>
            <a:br>
              <a:rPr lang="en-US" dirty="0"/>
            </a:br>
            <a:r>
              <a:rPr lang="en-US" dirty="0"/>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192"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192" y="1588"/>
                        <a:ext cx="1191"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1"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575"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529830" y="2241803"/>
            <a:ext cx="4757251" cy="676275"/>
          </a:xfrm>
          <a:prstGeom prst="rect">
            <a:avLst/>
          </a:prstGeom>
        </p:spPr>
        <p:txBody>
          <a:bodyPr anchor="b">
            <a:normAutofit/>
          </a:bodyPr>
          <a:lstStyle>
            <a:lvl1pPr algn="l">
              <a:defRPr sz="21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3086100" y="4699002"/>
            <a:ext cx="3086100" cy="1895476"/>
          </a:xfrm>
          <a:prstGeom prst="rect">
            <a:avLst/>
          </a:prstGeom>
        </p:spPr>
        <p:txBody>
          <a:bodyPr anchor="ctr"/>
          <a:lstStyle>
            <a:lvl1pPr marL="0" indent="0" algn="ctr">
              <a:buNone/>
              <a:defRPr sz="1800">
                <a:solidFill>
                  <a:schemeClr val="accent1"/>
                </a:solidFill>
              </a:defRPr>
            </a:lvl1pPr>
          </a:lstStyle>
          <a:p>
            <a:r>
              <a:rPr lang="en-US" dirty="0"/>
              <a:t>Insert </a:t>
            </a:r>
            <a:br>
              <a:rPr lang="en-US" dirty="0"/>
            </a:br>
            <a:r>
              <a:rPr lang="en-US" dirty="0"/>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6172200" y="4699002"/>
            <a:ext cx="2971800" cy="1895476"/>
          </a:xfrm>
          <a:prstGeom prst="rect">
            <a:avLst/>
          </a:prstGeom>
        </p:spPr>
        <p:txBody>
          <a:bodyPr anchor="ctr"/>
          <a:lstStyle>
            <a:lvl1pPr marL="0" indent="0" algn="ctr">
              <a:buNone/>
              <a:defRPr sz="18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9144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2631159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192" y="1588"/>
          <a:ext cx="1191"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192" y="1588"/>
                        <a:ext cx="1191"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1"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647946" y="2867100"/>
            <a:ext cx="4153860" cy="676275"/>
          </a:xfrm>
          <a:prstGeom prst="rect">
            <a:avLst/>
          </a:prstGeom>
        </p:spPr>
        <p:txBody>
          <a:bodyPr anchor="b">
            <a:normAutofit/>
          </a:bodyPr>
          <a:lstStyle>
            <a:lvl1pPr algn="l">
              <a:defRPr sz="21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9144000" cy="264026"/>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55DA6F0F-0169-0741-9D02-E8C14B0E34BE}"/>
              </a:ext>
            </a:extLst>
          </p:cNvPr>
          <p:cNvPicPr>
            <a:picLocks noChangeAspect="1"/>
          </p:cNvPicPr>
          <p:nvPr userDrawn="1"/>
        </p:nvPicPr>
        <p:blipFill>
          <a:blip r:embed="rId6"/>
          <a:stretch>
            <a:fillRect/>
          </a:stretch>
        </p:blipFill>
        <p:spPr>
          <a:xfrm>
            <a:off x="559056" y="1463747"/>
            <a:ext cx="3937000" cy="3568700"/>
          </a:xfrm>
          <a:prstGeom prst="rect">
            <a:avLst/>
          </a:prstGeom>
        </p:spPr>
      </p:pic>
      <p:sp>
        <p:nvSpPr>
          <p:cNvPr id="3" name="Picture Placeholder 4">
            <a:extLst>
              <a:ext uri="{FF2B5EF4-FFF2-40B4-BE49-F238E27FC236}">
                <a16:creationId xmlns:a16="http://schemas.microsoft.com/office/drawing/2014/main" id="{641BE406-3EF6-61D6-7988-AC83518EC11E}"/>
              </a:ext>
            </a:extLst>
          </p:cNvPr>
          <p:cNvSpPr>
            <a:spLocks noGrp="1"/>
          </p:cNvSpPr>
          <p:nvPr>
            <p:ph type="pic" sz="quarter" idx="13" hasCustomPrompt="1"/>
          </p:nvPr>
        </p:nvSpPr>
        <p:spPr>
          <a:xfrm>
            <a:off x="1054963"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
        <p:nvSpPr>
          <p:cNvPr id="11" name="Oval 10">
            <a:extLst>
              <a:ext uri="{FF2B5EF4-FFF2-40B4-BE49-F238E27FC236}">
                <a16:creationId xmlns:a16="http://schemas.microsoft.com/office/drawing/2014/main" id="{74213BD4-3403-6FCB-EEEC-DF372BC573CF}"/>
              </a:ext>
            </a:extLst>
          </p:cNvPr>
          <p:cNvSpPr/>
          <p:nvPr userDrawn="1"/>
        </p:nvSpPr>
        <p:spPr>
          <a:xfrm>
            <a:off x="384073"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01">
            <a:extLst>
              <a:ext uri="{FF2B5EF4-FFF2-40B4-BE49-F238E27FC236}">
                <a16:creationId xmlns:a16="http://schemas.microsoft.com/office/drawing/2014/main" id="{17EE6C40-0116-09AD-BBD0-8C986BCF95F5}"/>
              </a:ext>
            </a:extLst>
          </p:cNvPr>
          <p:cNvSpPr>
            <a:spLocks noGrp="1"/>
          </p:cNvSpPr>
          <p:nvPr>
            <p:ph type="pic" sz="quarter" idx="14" hasCustomPrompt="1"/>
          </p:nvPr>
        </p:nvSpPr>
        <p:spPr>
          <a:xfrm>
            <a:off x="460962" y="33641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pic>
        <p:nvPicPr>
          <p:cNvPr id="13" name="Picture 12">
            <a:extLst>
              <a:ext uri="{FF2B5EF4-FFF2-40B4-BE49-F238E27FC236}">
                <a16:creationId xmlns:a16="http://schemas.microsoft.com/office/drawing/2014/main" id="{46EAF224-896E-B38F-185C-DD1DA48D72A5}"/>
              </a:ext>
            </a:extLst>
          </p:cNvPr>
          <p:cNvPicPr>
            <a:picLocks noChangeAspect="1"/>
          </p:cNvPicPr>
          <p:nvPr userDrawn="1"/>
        </p:nvPicPr>
        <p:blipFill>
          <a:blip r:embed="rId7"/>
          <a:stretch>
            <a:fillRect/>
          </a:stretch>
        </p:blipFill>
        <p:spPr>
          <a:xfrm>
            <a:off x="168026" y="3289585"/>
            <a:ext cx="2260600" cy="2044700"/>
          </a:xfrm>
          <a:prstGeom prst="rect">
            <a:avLst/>
          </a:prstGeom>
        </p:spPr>
      </p:pic>
    </p:spTree>
    <p:extLst>
      <p:ext uri="{BB962C8B-B14F-4D97-AF65-F5344CB8AC3E}">
        <p14:creationId xmlns:p14="http://schemas.microsoft.com/office/powerpoint/2010/main" val="2365293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36563" y="1436688"/>
            <a:ext cx="4113212"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702175" y="1436688"/>
            <a:ext cx="4113213"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lvl1pPr>
              <a:defRPr/>
            </a:lvl1pPr>
          </a:lstStyle>
          <a:p>
            <a:pPr>
              <a:defRPr/>
            </a:pPr>
            <a:endParaRPr lang="en-ZA"/>
          </a:p>
        </p:txBody>
      </p:sp>
      <p:sp>
        <p:nvSpPr>
          <p:cNvPr id="6" name="Footer Placeholder 5"/>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7" name="Slide Number Placeholder 6"/>
          <p:cNvSpPr>
            <a:spLocks noGrp="1"/>
          </p:cNvSpPr>
          <p:nvPr>
            <p:ph type="sldNum" sz="quarter" idx="12"/>
          </p:nvPr>
        </p:nvSpPr>
        <p:spPr/>
        <p:txBody>
          <a:bodyPr/>
          <a:lstStyle>
            <a:lvl1pPr>
              <a:defRPr/>
            </a:lvl1pPr>
          </a:lstStyle>
          <a:p>
            <a:pPr>
              <a:defRPr/>
            </a:pPr>
            <a:fld id="{51A9F7F9-0A64-439D-BDE5-981E9CB70AC1}" type="slidenum">
              <a:rPr lang="en-ZA"/>
              <a:pPr>
                <a:defRPr/>
              </a:pPr>
              <a:t>‹#›</a:t>
            </a:fld>
            <a:endParaRPr lang="en-ZA"/>
          </a:p>
        </p:txBody>
      </p:sp>
    </p:spTree>
    <p:extLst>
      <p:ext uri="{BB962C8B-B14F-4D97-AF65-F5344CB8AC3E}">
        <p14:creationId xmlns:p14="http://schemas.microsoft.com/office/powerpoint/2010/main" val="2729843967"/>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lvl1pPr>
              <a:defRPr/>
            </a:lvl1pPr>
          </a:lstStyle>
          <a:p>
            <a:pPr>
              <a:defRPr/>
            </a:pPr>
            <a:endParaRPr lang="en-ZA"/>
          </a:p>
        </p:txBody>
      </p:sp>
      <p:sp>
        <p:nvSpPr>
          <p:cNvPr id="8" name="Footer Placeholder 7"/>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9" name="Slide Number Placeholder 8"/>
          <p:cNvSpPr>
            <a:spLocks noGrp="1"/>
          </p:cNvSpPr>
          <p:nvPr>
            <p:ph type="sldNum" sz="quarter" idx="12"/>
          </p:nvPr>
        </p:nvSpPr>
        <p:spPr/>
        <p:txBody>
          <a:bodyPr/>
          <a:lstStyle>
            <a:lvl1pPr>
              <a:defRPr/>
            </a:lvl1pPr>
          </a:lstStyle>
          <a:p>
            <a:pPr>
              <a:defRPr/>
            </a:pPr>
            <a:fld id="{3D516906-6D15-4023-97D0-5DBC51836867}" type="slidenum">
              <a:rPr lang="en-ZA"/>
              <a:pPr>
                <a:defRPr/>
              </a:pPr>
              <a:t>‹#›</a:t>
            </a:fld>
            <a:endParaRPr lang="en-ZA"/>
          </a:p>
        </p:txBody>
      </p:sp>
    </p:spTree>
    <p:extLst>
      <p:ext uri="{BB962C8B-B14F-4D97-AF65-F5344CB8AC3E}">
        <p14:creationId xmlns:p14="http://schemas.microsoft.com/office/powerpoint/2010/main" val="3760737459"/>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lvl1pPr>
              <a:defRPr/>
            </a:lvl1pPr>
          </a:lstStyle>
          <a:p>
            <a:pPr>
              <a:defRPr/>
            </a:pPr>
            <a:endParaRPr lang="en-ZA"/>
          </a:p>
        </p:txBody>
      </p:sp>
      <p:sp>
        <p:nvSpPr>
          <p:cNvPr id="4" name="Footer Placeholder 3"/>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5" name="Slide Number Placeholder 4"/>
          <p:cNvSpPr>
            <a:spLocks noGrp="1"/>
          </p:cNvSpPr>
          <p:nvPr>
            <p:ph type="sldNum" sz="quarter" idx="12"/>
          </p:nvPr>
        </p:nvSpPr>
        <p:spPr/>
        <p:txBody>
          <a:bodyPr/>
          <a:lstStyle>
            <a:lvl1pPr>
              <a:defRPr/>
            </a:lvl1pPr>
          </a:lstStyle>
          <a:p>
            <a:pPr>
              <a:defRPr/>
            </a:pPr>
            <a:fld id="{A2607EEC-A0ED-468E-ADF8-15CC7F28A5E5}" type="slidenum">
              <a:rPr lang="en-ZA"/>
              <a:pPr>
                <a:defRPr/>
              </a:pPr>
              <a:t>‹#›</a:t>
            </a:fld>
            <a:endParaRPr lang="en-ZA"/>
          </a:p>
        </p:txBody>
      </p:sp>
    </p:spTree>
    <p:extLst>
      <p:ext uri="{BB962C8B-B14F-4D97-AF65-F5344CB8AC3E}">
        <p14:creationId xmlns:p14="http://schemas.microsoft.com/office/powerpoint/2010/main" val="243242773"/>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ZA"/>
          </a:p>
        </p:txBody>
      </p:sp>
      <p:sp>
        <p:nvSpPr>
          <p:cNvPr id="3" name="Footer Placeholder 2"/>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4" name="Slide Number Placeholder 3"/>
          <p:cNvSpPr>
            <a:spLocks noGrp="1"/>
          </p:cNvSpPr>
          <p:nvPr>
            <p:ph type="sldNum" sz="quarter" idx="12"/>
          </p:nvPr>
        </p:nvSpPr>
        <p:spPr/>
        <p:txBody>
          <a:bodyPr/>
          <a:lstStyle>
            <a:lvl1pPr>
              <a:defRPr/>
            </a:lvl1pPr>
          </a:lstStyle>
          <a:p>
            <a:pPr>
              <a:defRPr/>
            </a:pPr>
            <a:fld id="{E0148F96-887E-4C04-8EB6-3A91172BC025}" type="slidenum">
              <a:rPr lang="en-ZA"/>
              <a:pPr>
                <a:defRPr/>
              </a:pPr>
              <a:t>‹#›</a:t>
            </a:fld>
            <a:endParaRPr lang="en-ZA"/>
          </a:p>
        </p:txBody>
      </p:sp>
    </p:spTree>
    <p:extLst>
      <p:ext uri="{BB962C8B-B14F-4D97-AF65-F5344CB8AC3E}">
        <p14:creationId xmlns:p14="http://schemas.microsoft.com/office/powerpoint/2010/main" val="28087478"/>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ZA"/>
          </a:p>
        </p:txBody>
      </p:sp>
      <p:sp>
        <p:nvSpPr>
          <p:cNvPr id="6" name="Footer Placeholder 5"/>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7" name="Slide Number Placeholder 6"/>
          <p:cNvSpPr>
            <a:spLocks noGrp="1"/>
          </p:cNvSpPr>
          <p:nvPr>
            <p:ph type="sldNum" sz="quarter" idx="12"/>
          </p:nvPr>
        </p:nvSpPr>
        <p:spPr/>
        <p:txBody>
          <a:bodyPr/>
          <a:lstStyle>
            <a:lvl1pPr>
              <a:defRPr/>
            </a:lvl1pPr>
          </a:lstStyle>
          <a:p>
            <a:pPr>
              <a:defRPr/>
            </a:pPr>
            <a:fld id="{7BA644AE-FD6C-4354-A28D-BC243C7847CB}" type="slidenum">
              <a:rPr lang="en-ZA"/>
              <a:pPr>
                <a:defRPr/>
              </a:pPr>
              <a:t>‹#›</a:t>
            </a:fld>
            <a:endParaRPr lang="en-ZA"/>
          </a:p>
        </p:txBody>
      </p:sp>
    </p:spTree>
    <p:extLst>
      <p:ext uri="{BB962C8B-B14F-4D97-AF65-F5344CB8AC3E}">
        <p14:creationId xmlns:p14="http://schemas.microsoft.com/office/powerpoint/2010/main" val="711473382"/>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Z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ZA"/>
          </a:p>
        </p:txBody>
      </p:sp>
      <p:sp>
        <p:nvSpPr>
          <p:cNvPr id="6" name="Footer Placeholder 5"/>
          <p:cNvSpPr>
            <a:spLocks noGrp="1"/>
          </p:cNvSpPr>
          <p:nvPr>
            <p:ph type="ftr" sz="quarter" idx="11"/>
          </p:nvPr>
        </p:nvSpPr>
        <p:spPr>
          <a:xfrm>
            <a:off x="3132138" y="6453188"/>
            <a:ext cx="2879725" cy="268287"/>
          </a:xfrm>
          <a:prstGeom prst="rect">
            <a:avLst/>
          </a:prstGeom>
        </p:spPr>
        <p:txBody>
          <a:bodyPr/>
          <a:lstStyle>
            <a:lvl1pPr>
              <a:defRPr/>
            </a:lvl1pPr>
          </a:lstStyle>
          <a:p>
            <a:pPr>
              <a:defRPr/>
            </a:pPr>
            <a:endParaRPr lang="en-ZA"/>
          </a:p>
        </p:txBody>
      </p:sp>
      <p:sp>
        <p:nvSpPr>
          <p:cNvPr id="7" name="Slide Number Placeholder 6"/>
          <p:cNvSpPr>
            <a:spLocks noGrp="1"/>
          </p:cNvSpPr>
          <p:nvPr>
            <p:ph type="sldNum" sz="quarter" idx="12"/>
          </p:nvPr>
        </p:nvSpPr>
        <p:spPr/>
        <p:txBody>
          <a:bodyPr/>
          <a:lstStyle>
            <a:lvl1pPr>
              <a:defRPr/>
            </a:lvl1pPr>
          </a:lstStyle>
          <a:p>
            <a:pPr>
              <a:defRPr/>
            </a:pPr>
            <a:fld id="{AB415B70-D017-4207-BE36-A35C6712554A}" type="slidenum">
              <a:rPr lang="en-ZA"/>
              <a:pPr>
                <a:defRPr/>
              </a:pPr>
              <a:t>‹#›</a:t>
            </a:fld>
            <a:endParaRPr lang="en-ZA"/>
          </a:p>
        </p:txBody>
      </p:sp>
    </p:spTree>
    <p:extLst>
      <p:ext uri="{BB962C8B-B14F-4D97-AF65-F5344CB8AC3E}">
        <p14:creationId xmlns:p14="http://schemas.microsoft.com/office/powerpoint/2010/main" val="4184926301"/>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heme" Target="../theme/theme3.xml"/><Relationship Id="rId7" Type="http://schemas.openxmlformats.org/officeDocument/2006/relationships/image" Target="../media/image4.emf"/><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oleObject" Target="../embeddings/oleObject1.bin"/><Relationship Id="rId5" Type="http://schemas.openxmlformats.org/officeDocument/2006/relationships/tags" Target="../tags/tag2.xml"/><Relationship Id="rId4" Type="http://schemas.openxmlformats.org/officeDocument/2006/relationships/tags" Target="../tags/tag1.xml"/><Relationship Id="rId9" Type="http://schemas.openxmlformats.org/officeDocument/2006/relationships/image" Target="../media/image6.emf"/></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8.xml"/><Relationship Id="rId7" Type="http://schemas.openxmlformats.org/officeDocument/2006/relationships/tags" Target="../tags/tag8.xml"/><Relationship Id="rId12" Type="http://schemas.openxmlformats.org/officeDocument/2006/relationships/image" Target="../media/image6.emf"/><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tags" Target="../tags/tag7.xml"/><Relationship Id="rId11" Type="http://schemas.openxmlformats.org/officeDocument/2006/relationships/image" Target="../media/image5.emf"/><Relationship Id="rId5" Type="http://schemas.openxmlformats.org/officeDocument/2006/relationships/theme" Target="../theme/theme4.xml"/><Relationship Id="rId10" Type="http://schemas.openxmlformats.org/officeDocument/2006/relationships/image" Target="../media/image4.emf"/><Relationship Id="rId4" Type="http://schemas.openxmlformats.org/officeDocument/2006/relationships/slideLayout" Target="../slideLayouts/slideLayout29.xml"/><Relationship Id="rId9"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32.xml"/><Relationship Id="rId7" Type="http://schemas.openxmlformats.org/officeDocument/2006/relationships/tags" Target="../tags/tag18.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ags" Target="../tags/tag17.xml"/><Relationship Id="rId5" Type="http://schemas.openxmlformats.org/officeDocument/2006/relationships/theme" Target="../theme/theme5.xml"/><Relationship Id="rId10" Type="http://schemas.openxmlformats.org/officeDocument/2006/relationships/image" Target="../media/image8.emf"/><Relationship Id="rId4" Type="http://schemas.openxmlformats.org/officeDocument/2006/relationships/slideLayout" Target="../slideLayouts/slideLayout33.xml"/><Relationship Id="rId9" Type="http://schemas.openxmlformats.org/officeDocument/2006/relationships/image" Target="../media/image4.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43" descr="logo small"/>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62863" y="341313"/>
            <a:ext cx="117316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17" descr="topsoli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759142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2"/>
          <p:cNvSpPr>
            <a:spLocks noGrp="1" noChangeArrowheads="1"/>
          </p:cNvSpPr>
          <p:nvPr>
            <p:ph type="title"/>
          </p:nvPr>
        </p:nvSpPr>
        <p:spPr bwMode="auto">
          <a:xfrm>
            <a:off x="436563" y="166688"/>
            <a:ext cx="6519862"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ZA" altLang="en-US"/>
          </a:p>
        </p:txBody>
      </p:sp>
      <p:sp>
        <p:nvSpPr>
          <p:cNvPr id="5125" name="Rectangle 3"/>
          <p:cNvSpPr>
            <a:spLocks noGrp="1" noChangeArrowheads="1"/>
          </p:cNvSpPr>
          <p:nvPr>
            <p:ph type="body" idx="1"/>
          </p:nvPr>
        </p:nvSpPr>
        <p:spPr bwMode="auto">
          <a:xfrm>
            <a:off x="436563" y="1436688"/>
            <a:ext cx="8378825" cy="504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ZA" altLang="en-US"/>
          </a:p>
        </p:txBody>
      </p:sp>
      <p:sp>
        <p:nvSpPr>
          <p:cNvPr id="1061" name="Rectangle 37"/>
          <p:cNvSpPr>
            <a:spLocks noGrp="1" noChangeArrowheads="1"/>
          </p:cNvSpPr>
          <p:nvPr>
            <p:ph type="dt" sz="half" idx="2"/>
          </p:nvPr>
        </p:nvSpPr>
        <p:spPr bwMode="auto">
          <a:xfrm>
            <a:off x="457200" y="6453188"/>
            <a:ext cx="1738313"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a:p>
        </p:txBody>
      </p:sp>
      <p:sp>
        <p:nvSpPr>
          <p:cNvPr id="1063" name="Rectangle 39"/>
          <p:cNvSpPr>
            <a:spLocks noGrp="1" noChangeArrowheads="1"/>
          </p:cNvSpPr>
          <p:nvPr>
            <p:ph type="sldNum" sz="quarter" idx="4"/>
          </p:nvPr>
        </p:nvSpPr>
        <p:spPr bwMode="auto">
          <a:xfrm>
            <a:off x="3924300" y="6453188"/>
            <a:ext cx="935038"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74E21055-C674-480F-81F8-D72A8ECB56CE}" type="slidenum">
              <a:rPr lang="en-ZA"/>
              <a:pPr>
                <a:defRPr/>
              </a:pPr>
              <a:t>‹#›</a:t>
            </a:fld>
            <a:endParaRPr lang="en-ZA" dirty="0"/>
          </a:p>
        </p:txBody>
      </p:sp>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Lst>
  <p:transition spd="slow">
    <p:fade/>
  </p:transition>
  <p:hf hdr="0" ftr="0"/>
  <p:txStyles>
    <p:titleStyle>
      <a:lvl1pPr algn="l" rtl="0" eaLnBrk="1" fontAlgn="base" hangingPunct="1">
        <a:lnSpc>
          <a:spcPct val="85000"/>
        </a:lnSpc>
        <a:spcBef>
          <a:spcPct val="0"/>
        </a:spcBef>
        <a:spcAft>
          <a:spcPct val="0"/>
        </a:spcAft>
        <a:defRPr sz="2400">
          <a:solidFill>
            <a:schemeClr val="bg1"/>
          </a:solidFill>
          <a:latin typeface="+mj-lt"/>
          <a:ea typeface="+mj-ea"/>
          <a:cs typeface="+mj-cs"/>
        </a:defRPr>
      </a:lvl1pPr>
      <a:lvl2pPr algn="l" rtl="0" eaLnBrk="1" fontAlgn="base" hangingPunct="1">
        <a:lnSpc>
          <a:spcPct val="85000"/>
        </a:lnSpc>
        <a:spcBef>
          <a:spcPct val="0"/>
        </a:spcBef>
        <a:spcAft>
          <a:spcPct val="0"/>
        </a:spcAft>
        <a:defRPr sz="2400">
          <a:solidFill>
            <a:schemeClr val="bg1"/>
          </a:solidFill>
          <a:latin typeface="Arial" charset="0"/>
          <a:cs typeface="Arial" charset="0"/>
        </a:defRPr>
      </a:lvl2pPr>
      <a:lvl3pPr algn="l" rtl="0" eaLnBrk="1" fontAlgn="base" hangingPunct="1">
        <a:lnSpc>
          <a:spcPct val="85000"/>
        </a:lnSpc>
        <a:spcBef>
          <a:spcPct val="0"/>
        </a:spcBef>
        <a:spcAft>
          <a:spcPct val="0"/>
        </a:spcAft>
        <a:defRPr sz="2400">
          <a:solidFill>
            <a:schemeClr val="bg1"/>
          </a:solidFill>
          <a:latin typeface="Arial" charset="0"/>
          <a:cs typeface="Arial" charset="0"/>
        </a:defRPr>
      </a:lvl3pPr>
      <a:lvl4pPr algn="l" rtl="0" eaLnBrk="1" fontAlgn="base" hangingPunct="1">
        <a:lnSpc>
          <a:spcPct val="85000"/>
        </a:lnSpc>
        <a:spcBef>
          <a:spcPct val="0"/>
        </a:spcBef>
        <a:spcAft>
          <a:spcPct val="0"/>
        </a:spcAft>
        <a:defRPr sz="2400">
          <a:solidFill>
            <a:schemeClr val="bg1"/>
          </a:solidFill>
          <a:latin typeface="Arial" charset="0"/>
          <a:cs typeface="Arial" charset="0"/>
        </a:defRPr>
      </a:lvl4pPr>
      <a:lvl5pPr algn="l" rtl="0" eaLnBrk="1" fontAlgn="base" hangingPunct="1">
        <a:lnSpc>
          <a:spcPct val="85000"/>
        </a:lnSpc>
        <a:spcBef>
          <a:spcPct val="0"/>
        </a:spcBef>
        <a:spcAft>
          <a:spcPct val="0"/>
        </a:spcAft>
        <a:defRPr sz="2400">
          <a:solidFill>
            <a:schemeClr val="bg1"/>
          </a:solidFill>
          <a:latin typeface="Arial" charset="0"/>
          <a:cs typeface="Arial" charset="0"/>
        </a:defRPr>
      </a:lvl5pPr>
      <a:lvl6pPr marL="457200" algn="l" rtl="0" eaLnBrk="1" fontAlgn="base" hangingPunct="1">
        <a:lnSpc>
          <a:spcPct val="85000"/>
        </a:lnSpc>
        <a:spcBef>
          <a:spcPct val="0"/>
        </a:spcBef>
        <a:spcAft>
          <a:spcPct val="0"/>
        </a:spcAft>
        <a:defRPr sz="2400">
          <a:solidFill>
            <a:schemeClr val="bg1"/>
          </a:solidFill>
          <a:latin typeface="Arial" charset="0"/>
          <a:cs typeface="Arial" charset="0"/>
        </a:defRPr>
      </a:lvl6pPr>
      <a:lvl7pPr marL="914400" algn="l" rtl="0" eaLnBrk="1" fontAlgn="base" hangingPunct="1">
        <a:lnSpc>
          <a:spcPct val="85000"/>
        </a:lnSpc>
        <a:spcBef>
          <a:spcPct val="0"/>
        </a:spcBef>
        <a:spcAft>
          <a:spcPct val="0"/>
        </a:spcAft>
        <a:defRPr sz="2400">
          <a:solidFill>
            <a:schemeClr val="bg1"/>
          </a:solidFill>
          <a:latin typeface="Arial" charset="0"/>
          <a:cs typeface="Arial" charset="0"/>
        </a:defRPr>
      </a:lvl7pPr>
      <a:lvl8pPr marL="1371600" algn="l" rtl="0" eaLnBrk="1" fontAlgn="base" hangingPunct="1">
        <a:lnSpc>
          <a:spcPct val="85000"/>
        </a:lnSpc>
        <a:spcBef>
          <a:spcPct val="0"/>
        </a:spcBef>
        <a:spcAft>
          <a:spcPct val="0"/>
        </a:spcAft>
        <a:defRPr sz="2400">
          <a:solidFill>
            <a:schemeClr val="bg1"/>
          </a:solidFill>
          <a:latin typeface="Arial" charset="0"/>
          <a:cs typeface="Arial" charset="0"/>
        </a:defRPr>
      </a:lvl8pPr>
      <a:lvl9pPr marL="1828800" algn="l" rtl="0" eaLnBrk="1" fontAlgn="base" hangingPunct="1">
        <a:lnSpc>
          <a:spcPct val="85000"/>
        </a:lnSpc>
        <a:spcBef>
          <a:spcPct val="0"/>
        </a:spcBef>
        <a:spcAft>
          <a:spcPct val="0"/>
        </a:spcAft>
        <a:defRPr sz="2400">
          <a:solidFill>
            <a:schemeClr val="bg1"/>
          </a:solidFill>
          <a:latin typeface="Arial" charset="0"/>
          <a:cs typeface="Arial" charset="0"/>
        </a:defRPr>
      </a:lvl9pPr>
    </p:titleStyle>
    <p:bodyStyle>
      <a:lvl1pPr marL="266700" indent="-266700" algn="l" rtl="0" eaLnBrk="1" fontAlgn="base" hangingPunct="1">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1" fontAlgn="base" hangingPunct="1">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1" fontAlgn="base" hangingPunct="1">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eaLnBrk="1" fontAlgn="base" hangingPunct="1">
        <a:lnSpc>
          <a:spcPct val="90000"/>
        </a:lnSpc>
        <a:spcBef>
          <a:spcPct val="100000"/>
        </a:spcBef>
        <a:spcAft>
          <a:spcPct val="0"/>
        </a:spcAft>
        <a:buClr>
          <a:srgbClr val="8C7F6D"/>
        </a:buClr>
        <a:buChar char="•"/>
        <a:defRPr sz="1400">
          <a:solidFill>
            <a:srgbClr val="00389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ZA" altLang="en-US"/>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ZA"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1B2FD056-3C40-4481-BD4B-273D9E517D3A}" type="datetimeFigureOut">
              <a:rPr lang="en-ZA"/>
              <a:pPr>
                <a:defRPr/>
              </a:pPr>
              <a:t>2026/06/02</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10BE86D7-B718-406C-B45B-CD65AFE9D10E}" type="slidenum">
              <a:rPr lang="en-ZA"/>
              <a:pPr>
                <a:defRPr/>
              </a:pPr>
              <a:t>‹#›</a:t>
            </a:fld>
            <a:endParaRPr lang="en-ZA"/>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9144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4"/>
            </p:custDataLst>
            <p:extLst>
              <p:ext uri="{D42A27DB-BD31-4B8C-83A1-F6EECF244321}">
                <p14:modId xmlns:p14="http://schemas.microsoft.com/office/powerpoint/2010/main" val="327276721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11" name="Object 10" hidden="1"/>
                      <p:cNvPicPr/>
                      <p:nvPr/>
                    </p:nvPicPr>
                    <p:blipFill>
                      <a:blip r:embed="rId7"/>
                      <a:stretch>
                        <a:fillRect/>
                      </a:stretch>
                    </p:blipFill>
                    <p:spPr>
                      <a:xfrm>
                        <a:off x="1191" y="1588"/>
                        <a:ext cx="1191" cy="1588"/>
                      </a:xfrm>
                      <a:prstGeom prst="rect">
                        <a:avLst/>
                      </a:prstGeom>
                    </p:spPr>
                  </p:pic>
                </p:oleObj>
              </mc:Fallback>
            </mc:AlternateContent>
          </a:graphicData>
        </a:graphic>
      </p:graphicFrame>
      <p:sp>
        <p:nvSpPr>
          <p:cNvPr id="10" name="Rectangle 9" hidden="1"/>
          <p:cNvSpPr/>
          <p:nvPr userDrawn="1">
            <p:custDataLst>
              <p:tags r:id="rId5"/>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271261" y="1223493"/>
            <a:ext cx="8537888" cy="4859022"/>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5" name="Footer Placeholder 4"/>
          <p:cNvSpPr>
            <a:spLocks noGrp="1"/>
          </p:cNvSpPr>
          <p:nvPr>
            <p:ph type="ftr" sz="quarter" idx="3"/>
          </p:nvPr>
        </p:nvSpPr>
        <p:spPr>
          <a:xfrm>
            <a:off x="271260" y="6356351"/>
            <a:ext cx="8093568" cy="365125"/>
          </a:xfrm>
          <a:prstGeom prst="rect">
            <a:avLst/>
          </a:prstGeom>
        </p:spPr>
        <p:txBody>
          <a:bodyPr vert="horz" lIns="91440" tIns="45720" rIns="91440" bIns="45720" rtlCol="0" anchor="ctr"/>
          <a:lstStyle>
            <a:lvl1pPr algn="l" eaLnBrk="1">
              <a:defRPr sz="75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6" name="Slide Number Placeholder 5"/>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271261" y="205769"/>
            <a:ext cx="7133833"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8"/>
          <a:stretch>
            <a:fillRect/>
          </a:stretch>
        </p:blipFill>
        <p:spPr>
          <a:xfrm>
            <a:off x="7831428" y="312737"/>
            <a:ext cx="10668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9"/>
          <a:stretch>
            <a:fillRect/>
          </a:stretch>
        </p:blipFill>
        <p:spPr>
          <a:xfrm>
            <a:off x="7527773" y="318311"/>
            <a:ext cx="180975" cy="368300"/>
          </a:xfrm>
          <a:prstGeom prst="rect">
            <a:avLst/>
          </a:prstGeom>
        </p:spPr>
      </p:pic>
      <p:sp>
        <p:nvSpPr>
          <p:cNvPr id="15" name="Rectangle 14">
            <a:extLst>
              <a:ext uri="{FF2B5EF4-FFF2-40B4-BE49-F238E27FC236}">
                <a16:creationId xmlns:a16="http://schemas.microsoft.com/office/drawing/2014/main" id="{B56DB893-999D-78A5-DBD6-5B38A7382F94}"/>
              </a:ext>
            </a:extLst>
          </p:cNvPr>
          <p:cNvSpPr/>
          <p:nvPr userDrawn="1"/>
        </p:nvSpPr>
        <p:spPr>
          <a:xfrm>
            <a:off x="0" y="6176964"/>
            <a:ext cx="9144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37667047"/>
      </p:ext>
    </p:extLst>
  </p:cSld>
  <p:clrMap bg1="lt1" tx1="dk1" bg2="lt2" tx2="dk2" accent1="accent1" accent2="accent2" accent3="accent3" accent4="accent4" accent5="accent5" accent6="accent6" hlink="hlink" folHlink="folHlink"/>
  <p:sldLayoutIdLst>
    <p:sldLayoutId id="2147484003" r:id="rId1"/>
    <p:sldLayoutId id="2147484004" r:id="rId2"/>
  </p:sldLayoutIdLst>
  <p:txStyles>
    <p:titleStyle>
      <a:lvl1pPr algn="l" defTabSz="685800" rtl="0" eaLnBrk="1" latinLnBrk="0" hangingPunct="1">
        <a:lnSpc>
          <a:spcPct val="90000"/>
        </a:lnSpc>
        <a:spcBef>
          <a:spcPct val="0"/>
        </a:spcBef>
        <a:buNone/>
        <a:defRPr sz="1800" kern="1200">
          <a:solidFill>
            <a:schemeClr val="bg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panose="05000000000000000000" pitchFamily="2" charset="2"/>
        <a:buChar char="§"/>
        <a:defRPr sz="1050" kern="1200">
          <a:solidFill>
            <a:srgbClr val="1D3E88"/>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rgbClr val="1D3E88"/>
        </a:buClr>
        <a:buFont typeface="Calibri" panose="020F0502020204030204" pitchFamily="34" charset="0"/>
        <a:buChar char="-"/>
        <a:defRPr sz="1050" kern="1200">
          <a:solidFill>
            <a:srgbClr val="1D3E88"/>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050" kern="1200">
          <a:solidFill>
            <a:srgbClr val="1D3E88"/>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Courier New" panose="02070309020205020404" pitchFamily="49" charset="0"/>
        <a:buChar char="o"/>
        <a:defRPr sz="1050" kern="1200">
          <a:solidFill>
            <a:srgbClr val="1D3E88"/>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Wingdings" panose="05000000000000000000" pitchFamily="2" charset="2"/>
        <a:buChar char="Ø"/>
        <a:defRPr sz="1050" kern="1200">
          <a:solidFill>
            <a:srgbClr val="1D3E88"/>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66A82E-2CA2-0BBB-B6D5-7783C1385D05}"/>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281674" y="6273795"/>
            <a:ext cx="1120616" cy="426720"/>
          </a:xfrm>
          <a:prstGeom prst="rect">
            <a:avLst/>
          </a:prstGeom>
          <a:noFill/>
          <a:ln>
            <a:noFill/>
          </a:ln>
        </p:spPr>
      </p:pic>
      <p:sp>
        <p:nvSpPr>
          <p:cNvPr id="4" name="Rectangle 3">
            <a:extLst>
              <a:ext uri="{FF2B5EF4-FFF2-40B4-BE49-F238E27FC236}">
                <a16:creationId xmlns:a16="http://schemas.microsoft.com/office/drawing/2014/main" id="{0A7057F0-5F5E-786F-613E-0CBEA464107A}"/>
              </a:ext>
            </a:extLst>
          </p:cNvPr>
          <p:cNvSpPr/>
          <p:nvPr userDrawn="1"/>
        </p:nvSpPr>
        <p:spPr>
          <a:xfrm>
            <a:off x="0" y="0"/>
            <a:ext cx="9144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327276721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191" y="1588"/>
                        <a:ext cx="1191"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271261" y="1223493"/>
            <a:ext cx="8537888" cy="4859022"/>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Slide Number Placeholder 5"/>
          <p:cNvSpPr>
            <a:spLocks noGrp="1"/>
          </p:cNvSpPr>
          <p:nvPr>
            <p:ph type="sldNum" sz="quarter" idx="4"/>
          </p:nvPr>
        </p:nvSpPr>
        <p:spPr>
          <a:xfrm>
            <a:off x="8548352" y="6356351"/>
            <a:ext cx="260797" cy="365125"/>
          </a:xfrm>
          <a:prstGeom prst="rect">
            <a:avLst/>
          </a:prstGeom>
        </p:spPr>
        <p:txBody>
          <a:bodyPr vert="horz" lIns="91440" tIns="45720" rIns="91440" bIns="45720" rtlCol="0" anchor="ctr"/>
          <a:lstStyle>
            <a:lvl1pPr algn="r">
              <a:defRPr sz="75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271261" y="205769"/>
            <a:ext cx="7133833"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11"/>
          <a:stretch>
            <a:fillRect/>
          </a:stretch>
        </p:blipFill>
        <p:spPr>
          <a:xfrm>
            <a:off x="7831428" y="312737"/>
            <a:ext cx="10668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2"/>
          <a:stretch>
            <a:fillRect/>
          </a:stretch>
        </p:blipFill>
        <p:spPr>
          <a:xfrm>
            <a:off x="7527773" y="318311"/>
            <a:ext cx="180975" cy="368300"/>
          </a:xfrm>
          <a:prstGeom prst="rect">
            <a:avLst/>
          </a:prstGeom>
        </p:spPr>
      </p:pic>
      <p:sp>
        <p:nvSpPr>
          <p:cNvPr id="15" name="TextBox 14">
            <a:extLst>
              <a:ext uri="{FF2B5EF4-FFF2-40B4-BE49-F238E27FC236}">
                <a16:creationId xmlns:a16="http://schemas.microsoft.com/office/drawing/2014/main" id="{E29B6C00-1054-2E3C-47EA-23DA27F96A7D}"/>
              </a:ext>
            </a:extLst>
          </p:cNvPr>
          <p:cNvSpPr txBox="1"/>
          <p:nvPr userDrawn="1"/>
        </p:nvSpPr>
        <p:spPr>
          <a:xfrm>
            <a:off x="271261" y="6356351"/>
            <a:ext cx="1051891" cy="219291"/>
          </a:xfrm>
          <a:prstGeom prst="rect">
            <a:avLst/>
          </a:prstGeom>
          <a:noFill/>
        </p:spPr>
        <p:txBody>
          <a:bodyPr wrap="none" rtlCol="0">
            <a:spAutoFit/>
          </a:bodyPr>
          <a:lstStyle/>
          <a:p>
            <a:pPr marL="0" indent="0">
              <a:buClr>
                <a:schemeClr val="bg1">
                  <a:lumMod val="50000"/>
                </a:schemeClr>
              </a:buClr>
              <a:buFont typeface="Wingdings" panose="05000000000000000000" pitchFamily="2" charset="2"/>
              <a:buNone/>
            </a:pPr>
            <a:r>
              <a:rPr lang="en-US" sz="825" dirty="0"/>
              <a:t>In partnership with</a:t>
            </a:r>
            <a:endParaRPr lang="en-ZA" sz="825" dirty="0"/>
          </a:p>
        </p:txBody>
      </p:sp>
    </p:spTree>
    <p:extLst>
      <p:ext uri="{BB962C8B-B14F-4D97-AF65-F5344CB8AC3E}">
        <p14:creationId xmlns:p14="http://schemas.microsoft.com/office/powerpoint/2010/main" val="2784868182"/>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Lst>
  <p:txStyles>
    <p:titleStyle>
      <a:lvl1pPr algn="l" defTabSz="685800" rtl="0" eaLnBrk="1" latinLnBrk="0" hangingPunct="1">
        <a:lnSpc>
          <a:spcPct val="90000"/>
        </a:lnSpc>
        <a:spcBef>
          <a:spcPct val="0"/>
        </a:spcBef>
        <a:buNone/>
        <a:defRPr sz="1800" kern="1200">
          <a:solidFill>
            <a:schemeClr val="bg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panose="05000000000000000000" pitchFamily="2" charset="2"/>
        <a:buChar char="§"/>
        <a:defRPr sz="1050" kern="1200">
          <a:solidFill>
            <a:srgbClr val="1D3E88"/>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rgbClr val="1D3E88"/>
        </a:buClr>
        <a:buFont typeface="Calibri" panose="020F0502020204030204" pitchFamily="34" charset="0"/>
        <a:buChar char="-"/>
        <a:defRPr sz="1050" kern="1200">
          <a:solidFill>
            <a:srgbClr val="1D3E88"/>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050" kern="1200">
          <a:solidFill>
            <a:srgbClr val="1D3E88"/>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Courier New" panose="02070309020205020404" pitchFamily="49" charset="0"/>
        <a:buChar char="o"/>
        <a:defRPr sz="1050" kern="1200">
          <a:solidFill>
            <a:srgbClr val="1D3E88"/>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Wingdings" panose="05000000000000000000" pitchFamily="2" charset="2"/>
        <a:buChar char="Ø"/>
        <a:defRPr sz="1050" kern="1200">
          <a:solidFill>
            <a:srgbClr val="1D3E88"/>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4241297103"/>
              </p:ext>
            </p:extLst>
          </p:nvPr>
        </p:nvGraphicFramePr>
        <p:xfrm>
          <a:off x="1192" y="1588"/>
          <a:ext cx="1191" cy="1588"/>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11" name="Object 10" hidden="1"/>
                      <p:cNvPicPr/>
                      <p:nvPr/>
                    </p:nvPicPr>
                    <p:blipFill>
                      <a:blip r:embed="rId9"/>
                      <a:stretch>
                        <a:fillRect/>
                      </a:stretch>
                    </p:blipFill>
                    <p:spPr>
                      <a:xfrm>
                        <a:off x="1192" y="1588"/>
                        <a:ext cx="1191"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1"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575" b="0" i="0" baseline="0" dirty="0">
              <a:latin typeface="Arial" panose="020B0604020202020204" pitchFamily="34" charset="0"/>
              <a:ea typeface="+mj-ea"/>
              <a:cs typeface="+mj-cs"/>
              <a:sym typeface="Arial" panose="020B0604020202020204" pitchFamily="34" charset="0"/>
            </a:endParaRPr>
          </a:p>
        </p:txBody>
      </p:sp>
      <p:pic>
        <p:nvPicPr>
          <p:cNvPr id="3" name="Picture 2">
            <a:extLst>
              <a:ext uri="{FF2B5EF4-FFF2-40B4-BE49-F238E27FC236}">
                <a16:creationId xmlns:a16="http://schemas.microsoft.com/office/drawing/2014/main" id="{0991AB21-3DAC-C2A4-1FBB-2F85729E2BEB}"/>
              </a:ext>
            </a:extLst>
          </p:cNvPr>
          <p:cNvPicPr>
            <a:picLocks noChangeAspect="1"/>
          </p:cNvPicPr>
          <p:nvPr userDrawn="1"/>
        </p:nvPicPr>
        <p:blipFill>
          <a:blip r:embed="rId10"/>
          <a:stretch>
            <a:fillRect/>
          </a:stretch>
        </p:blipFill>
        <p:spPr>
          <a:xfrm>
            <a:off x="7239207" y="382725"/>
            <a:ext cx="1512901" cy="313014"/>
          </a:xfrm>
          <a:prstGeom prst="rect">
            <a:avLst/>
          </a:prstGeom>
        </p:spPr>
      </p:pic>
    </p:spTree>
    <p:extLst>
      <p:ext uri="{BB962C8B-B14F-4D97-AF65-F5344CB8AC3E}">
        <p14:creationId xmlns:p14="http://schemas.microsoft.com/office/powerpoint/2010/main" val="1944948113"/>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Lst>
  <p:hf hdr="0" dt="0"/>
  <p:txStyles>
    <p:titleStyle>
      <a:lvl1pPr algn="l" defTabSz="685783" rtl="0" eaLnBrk="1" latinLnBrk="0" hangingPunct="1">
        <a:lnSpc>
          <a:spcPct val="90000"/>
        </a:lnSpc>
        <a:spcBef>
          <a:spcPct val="0"/>
        </a:spcBef>
        <a:buNone/>
        <a:defRPr sz="1575" kern="1200">
          <a:solidFill>
            <a:schemeClr val="bg1"/>
          </a:solidFill>
          <a:latin typeface="+mj-lt"/>
          <a:ea typeface="+mj-ea"/>
          <a:cs typeface="+mj-cs"/>
        </a:defRPr>
      </a:lvl1pPr>
    </p:titleStyle>
    <p:bodyStyle>
      <a:lvl1pPr marL="171446" indent="-171446" algn="l" defTabSz="685783" rtl="0" eaLnBrk="1" latinLnBrk="0" hangingPunct="1">
        <a:lnSpc>
          <a:spcPct val="90000"/>
        </a:lnSpc>
        <a:spcBef>
          <a:spcPts val="750"/>
        </a:spcBef>
        <a:buClr>
          <a:schemeClr val="bg1">
            <a:lumMod val="50000"/>
          </a:schemeClr>
        </a:buClr>
        <a:buFont typeface="Wingdings" panose="05000000000000000000" pitchFamily="2" charset="2"/>
        <a:buChar char="§"/>
        <a:defRPr sz="1050" kern="1200">
          <a:solidFill>
            <a:srgbClr val="1D3E88"/>
          </a:solidFill>
          <a:latin typeface="Arial" panose="020B0604020202020204" pitchFamily="34" charset="0"/>
          <a:ea typeface="+mn-ea"/>
          <a:cs typeface="Arial" panose="020B0604020202020204" pitchFamily="34" charset="0"/>
        </a:defRPr>
      </a:lvl1pPr>
      <a:lvl2pPr marL="514337" indent="-171446" algn="l" defTabSz="685783" rtl="0" eaLnBrk="1" latinLnBrk="0" hangingPunct="1">
        <a:lnSpc>
          <a:spcPct val="90000"/>
        </a:lnSpc>
        <a:spcBef>
          <a:spcPts val="375"/>
        </a:spcBef>
        <a:buClr>
          <a:schemeClr val="bg1">
            <a:lumMod val="50000"/>
          </a:schemeClr>
        </a:buClr>
        <a:buFont typeface="Calibri" panose="020F0502020204030204" pitchFamily="34" charset="0"/>
        <a:buChar char="-"/>
        <a:defRPr sz="1050" kern="1200">
          <a:solidFill>
            <a:srgbClr val="1D3E88"/>
          </a:solidFill>
          <a:latin typeface="Arial" panose="020B0604020202020204" pitchFamily="34" charset="0"/>
          <a:ea typeface="+mn-ea"/>
          <a:cs typeface="Arial" panose="020B0604020202020204" pitchFamily="34" charset="0"/>
        </a:defRPr>
      </a:lvl2pPr>
      <a:lvl3pPr marL="857228" indent="-171446" algn="l" defTabSz="685783" rtl="0" eaLnBrk="1" latinLnBrk="0" hangingPunct="1">
        <a:lnSpc>
          <a:spcPct val="90000"/>
        </a:lnSpc>
        <a:spcBef>
          <a:spcPts val="375"/>
        </a:spcBef>
        <a:buClr>
          <a:schemeClr val="bg1">
            <a:lumMod val="50000"/>
          </a:schemeClr>
        </a:buClr>
        <a:buFont typeface="Arial" panose="020B0604020202020204" pitchFamily="34" charset="0"/>
        <a:buChar char="•"/>
        <a:defRPr sz="1050" kern="1200">
          <a:solidFill>
            <a:srgbClr val="1D3E88"/>
          </a:solidFill>
          <a:latin typeface="Arial" panose="020B0604020202020204" pitchFamily="34" charset="0"/>
          <a:ea typeface="+mn-ea"/>
          <a:cs typeface="Arial" panose="020B0604020202020204" pitchFamily="34" charset="0"/>
        </a:defRPr>
      </a:lvl3pPr>
      <a:lvl4pPr marL="1200120" indent="-171446" algn="l" defTabSz="685783" rtl="0" eaLnBrk="1" latinLnBrk="0" hangingPunct="1">
        <a:lnSpc>
          <a:spcPct val="90000"/>
        </a:lnSpc>
        <a:spcBef>
          <a:spcPts val="375"/>
        </a:spcBef>
        <a:buClr>
          <a:schemeClr val="bg1">
            <a:lumMod val="50000"/>
          </a:schemeClr>
        </a:buClr>
        <a:buFont typeface="Courier New" panose="02070309020205020404" pitchFamily="49" charset="0"/>
        <a:buChar char="o"/>
        <a:defRPr sz="1050" kern="1200">
          <a:solidFill>
            <a:srgbClr val="1D3E88"/>
          </a:solidFill>
          <a:latin typeface="Arial" panose="020B0604020202020204" pitchFamily="34" charset="0"/>
          <a:ea typeface="+mn-ea"/>
          <a:cs typeface="Arial" panose="020B0604020202020204" pitchFamily="34" charset="0"/>
        </a:defRPr>
      </a:lvl4pPr>
      <a:lvl5pPr marL="1543012" indent="-171446" algn="l" defTabSz="685783" rtl="0" eaLnBrk="1" latinLnBrk="0" hangingPunct="1">
        <a:lnSpc>
          <a:spcPct val="90000"/>
        </a:lnSpc>
        <a:spcBef>
          <a:spcPts val="375"/>
        </a:spcBef>
        <a:buClr>
          <a:schemeClr val="bg1">
            <a:lumMod val="50000"/>
          </a:schemeClr>
        </a:buClr>
        <a:buFont typeface="Wingdings" panose="05000000000000000000" pitchFamily="2" charset="2"/>
        <a:buChar char="Ø"/>
        <a:defRPr sz="1050" kern="1200">
          <a:solidFill>
            <a:srgbClr val="1D3E88"/>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83981-0676-B4BE-E2C1-016DCD399BF1}"/>
              </a:ext>
            </a:extLst>
          </p:cNvPr>
          <p:cNvSpPr>
            <a:spLocks noGrp="1"/>
          </p:cNvSpPr>
          <p:nvPr>
            <p:ph type="ctrTitle"/>
          </p:nvPr>
        </p:nvSpPr>
        <p:spPr>
          <a:xfrm>
            <a:off x="3156988" y="981298"/>
            <a:ext cx="6264695" cy="676275"/>
          </a:xfrm>
        </p:spPr>
        <p:txBody>
          <a:bodyPr/>
          <a:lstStyle/>
          <a:p>
            <a:pPr algn="l"/>
            <a:r>
              <a:rPr lang="en-US" b="1" dirty="0"/>
              <a:t>Occupational Heath and Safety requirements</a:t>
            </a:r>
          </a:p>
        </p:txBody>
      </p:sp>
      <p:sp>
        <p:nvSpPr>
          <p:cNvPr id="3" name="Subtitle 2">
            <a:extLst>
              <a:ext uri="{FF2B5EF4-FFF2-40B4-BE49-F238E27FC236}">
                <a16:creationId xmlns:a16="http://schemas.microsoft.com/office/drawing/2014/main" id="{D8BACADA-DE41-379E-EBA9-025F5F59D21B}"/>
              </a:ext>
            </a:extLst>
          </p:cNvPr>
          <p:cNvSpPr>
            <a:spLocks noGrp="1"/>
          </p:cNvSpPr>
          <p:nvPr>
            <p:ph type="subTitle" idx="1"/>
          </p:nvPr>
        </p:nvSpPr>
        <p:spPr>
          <a:xfrm>
            <a:off x="4195592" y="2908630"/>
            <a:ext cx="4875265" cy="365126"/>
          </a:xfrm>
        </p:spPr>
        <p:txBody>
          <a:bodyPr/>
          <a:lstStyle/>
          <a:p>
            <a:r>
              <a:rPr lang="en-US" dirty="0"/>
              <a:t>Presented By: Prudence Mukhavele</a:t>
            </a:r>
          </a:p>
        </p:txBody>
      </p:sp>
      <p:sp>
        <p:nvSpPr>
          <p:cNvPr id="4" name="Text Placeholder 3">
            <a:extLst>
              <a:ext uri="{FF2B5EF4-FFF2-40B4-BE49-F238E27FC236}">
                <a16:creationId xmlns:a16="http://schemas.microsoft.com/office/drawing/2014/main" id="{A1E3E007-85FD-6A38-301F-BC4870BEDB78}"/>
              </a:ext>
            </a:extLst>
          </p:cNvPr>
          <p:cNvSpPr>
            <a:spLocks noGrp="1"/>
          </p:cNvSpPr>
          <p:nvPr>
            <p:ph type="body" sz="quarter" idx="10"/>
          </p:nvPr>
        </p:nvSpPr>
        <p:spPr/>
        <p:txBody>
          <a:bodyPr/>
          <a:lstStyle/>
          <a:p>
            <a:r>
              <a:rPr lang="en-US" b="1" dirty="0"/>
              <a:t>Date: June 2026</a:t>
            </a:r>
          </a:p>
        </p:txBody>
      </p:sp>
      <p:pic>
        <p:nvPicPr>
          <p:cNvPr id="5" name="Picture Placeholder 20">
            <a:extLst>
              <a:ext uri="{FF2B5EF4-FFF2-40B4-BE49-F238E27FC236}">
                <a16:creationId xmlns:a16="http://schemas.microsoft.com/office/drawing/2014/main" id="{C69E2193-6FDA-C4CD-7C54-062245F63AEB}"/>
              </a:ext>
            </a:extLst>
          </p:cNvPr>
          <p:cNvPicPr>
            <a:picLocks noChangeAspect="1"/>
          </p:cNvPicPr>
          <p:nvPr/>
        </p:nvPicPr>
        <p:blipFill>
          <a:blip r:embed="rId2">
            <a:extLst>
              <a:ext uri="{28A0092B-C50C-407E-A947-70E740481C1C}">
                <a14:useLocalDpi xmlns:a14="http://schemas.microsoft.com/office/drawing/2010/main" val="0"/>
              </a:ext>
            </a:extLst>
          </a:blip>
          <a:srcRect l="1042" r="1042"/>
          <a:stretch/>
        </p:blipFill>
        <p:spPr>
          <a:xfrm>
            <a:off x="387349" y="3681000"/>
            <a:ext cx="1895476" cy="1895476"/>
          </a:xfrm>
          <a:prstGeom prst="ellipse">
            <a:avLst/>
          </a:prstGeom>
          <a:solidFill>
            <a:schemeClr val="accent2"/>
          </a:solidFill>
          <a:ln>
            <a:solidFill>
              <a:schemeClr val="bg1"/>
            </a:solidFill>
          </a:ln>
        </p:spPr>
      </p:pic>
      <p:pic>
        <p:nvPicPr>
          <p:cNvPr id="6" name="Picture Placeholder 24">
            <a:extLst>
              <a:ext uri="{FF2B5EF4-FFF2-40B4-BE49-F238E27FC236}">
                <a16:creationId xmlns:a16="http://schemas.microsoft.com/office/drawing/2014/main" id="{94E623F6-9FF9-53C1-9444-20820C0626D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9" r="1669"/>
          <a:stretch/>
        </p:blipFill>
        <p:spPr>
          <a:xfrm>
            <a:off x="990500" y="1911285"/>
            <a:ext cx="3294850" cy="3294850"/>
          </a:xfrm>
        </p:spPr>
      </p:pic>
    </p:spTree>
    <p:extLst>
      <p:ext uri="{BB962C8B-B14F-4D97-AF65-F5344CB8AC3E}">
        <p14:creationId xmlns:p14="http://schemas.microsoft.com/office/powerpoint/2010/main" val="335524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DBA9-7984-6B09-7DE7-AE59BCD35A7F}"/>
              </a:ext>
            </a:extLst>
          </p:cNvPr>
          <p:cNvSpPr>
            <a:spLocks noGrp="1"/>
          </p:cNvSpPr>
          <p:nvPr>
            <p:ph type="title"/>
          </p:nvPr>
        </p:nvSpPr>
        <p:spPr/>
        <p:txBody>
          <a:bodyPr/>
          <a:lstStyle/>
          <a:p>
            <a:r>
              <a:rPr lang="en-GB" b="1" dirty="0">
                <a:latin typeface="Arial" panose="020B0604020202020204" pitchFamily="34" charset="0"/>
                <a:ea typeface="Times New Roman" panose="02020603050405020304" pitchFamily="18" charset="0"/>
                <a:cs typeface="Arial" panose="020B0604020202020204" pitchFamily="34" charset="0"/>
              </a:rPr>
              <a:t>H&amp;S EVALUATION CRITERIA</a:t>
            </a:r>
            <a:endParaRPr lang="en-ZA" dirty="0"/>
          </a:p>
        </p:txBody>
      </p:sp>
      <p:graphicFrame>
        <p:nvGraphicFramePr>
          <p:cNvPr id="4" name="Content Placeholder 3">
            <a:extLst>
              <a:ext uri="{FF2B5EF4-FFF2-40B4-BE49-F238E27FC236}">
                <a16:creationId xmlns:a16="http://schemas.microsoft.com/office/drawing/2014/main" id="{E7E1852D-9CBA-D502-5F39-8D4CAED8933E}"/>
              </a:ext>
            </a:extLst>
          </p:cNvPr>
          <p:cNvGraphicFramePr>
            <a:graphicFrameLocks noGrp="1"/>
          </p:cNvGraphicFramePr>
          <p:nvPr>
            <p:ph idx="1"/>
            <p:extLst>
              <p:ext uri="{D42A27DB-BD31-4B8C-83A1-F6EECF244321}">
                <p14:modId xmlns:p14="http://schemas.microsoft.com/office/powerpoint/2010/main" val="586918622"/>
              </p:ext>
            </p:extLst>
          </p:nvPr>
        </p:nvGraphicFramePr>
        <p:xfrm>
          <a:off x="0" y="980728"/>
          <a:ext cx="9143999" cy="6747202"/>
        </p:xfrm>
        <a:graphic>
          <a:graphicData uri="http://schemas.openxmlformats.org/drawingml/2006/table">
            <a:tbl>
              <a:tblPr firstRow="1" firstCol="1" lastRow="1" lastCol="1" bandRow="1" bandCol="1">
                <a:tableStyleId>{5C22544A-7EE6-4342-B048-85BDC9FD1C3A}</a:tableStyleId>
              </a:tblPr>
              <a:tblGrid>
                <a:gridCol w="442453">
                  <a:extLst>
                    <a:ext uri="{9D8B030D-6E8A-4147-A177-3AD203B41FA5}">
                      <a16:colId xmlns:a16="http://schemas.microsoft.com/office/drawing/2014/main" val="2294207680"/>
                    </a:ext>
                  </a:extLst>
                </a:gridCol>
                <a:gridCol w="7729947">
                  <a:extLst>
                    <a:ext uri="{9D8B030D-6E8A-4147-A177-3AD203B41FA5}">
                      <a16:colId xmlns:a16="http://schemas.microsoft.com/office/drawing/2014/main" val="857203318"/>
                    </a:ext>
                  </a:extLst>
                </a:gridCol>
                <a:gridCol w="864096">
                  <a:extLst>
                    <a:ext uri="{9D8B030D-6E8A-4147-A177-3AD203B41FA5}">
                      <a16:colId xmlns:a16="http://schemas.microsoft.com/office/drawing/2014/main" val="2149366016"/>
                    </a:ext>
                  </a:extLst>
                </a:gridCol>
                <a:gridCol w="107503">
                  <a:extLst>
                    <a:ext uri="{9D8B030D-6E8A-4147-A177-3AD203B41FA5}">
                      <a16:colId xmlns:a16="http://schemas.microsoft.com/office/drawing/2014/main" val="2961690975"/>
                    </a:ext>
                  </a:extLst>
                </a:gridCol>
              </a:tblGrid>
              <a:tr h="649973">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u="sng" dirty="0">
                          <a:effectLst/>
                          <a:latin typeface="+mn-lt"/>
                        </a:rPr>
                        <a:t>Ref</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OHS Tender Returnable</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sng">
                          <a:effectLst/>
                          <a:latin typeface="+mn-lt"/>
                        </a:rPr>
                        <a:t>Submission</a:t>
                      </a:r>
                      <a:endParaRPr lang="en-ZA" sz="1000">
                        <a:effectLst/>
                        <a:latin typeface="+mn-lt"/>
                      </a:endParaRPr>
                    </a:p>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sng">
                          <a:effectLst/>
                          <a:latin typeface="+mn-lt"/>
                        </a:rPr>
                        <a:t>Y = Yes</a:t>
                      </a:r>
                      <a:endParaRPr lang="en-ZA" sz="1000">
                        <a:effectLst/>
                        <a:latin typeface="+mn-lt"/>
                      </a:endParaRPr>
                    </a:p>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sng">
                          <a:effectLst/>
                          <a:latin typeface="+mn-lt"/>
                        </a:rPr>
                        <a:t>N= No</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3933679190"/>
                  </a:ext>
                </a:extLst>
              </a:tr>
              <a:tr h="442243">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1</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Annexure B</a:t>
                      </a:r>
                    </a:p>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Is the acknowledgement of Eskom's OHS legal and other requirements form signed and submitted by the tenderer?</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none" strike="noStrike" dirty="0">
                          <a:effectLst/>
                          <a:latin typeface="+mn-lt"/>
                        </a:rPr>
                        <a:t> </a:t>
                      </a: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3050169825"/>
                  </a:ext>
                </a:extLst>
              </a:tr>
              <a:tr h="625082">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2</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OHS Plan</a:t>
                      </a:r>
                    </a:p>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(Must address the project /scope of work OHS risk(s) and aligned with the health and safety specification or requirements)</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none" strike="noStrike">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1698313455"/>
                  </a:ext>
                </a:extLst>
              </a:tr>
              <a:tr h="748573">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3</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Baseline OHS Risk Assessment (BRA)</a:t>
                      </a:r>
                    </a:p>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Identification, assessment and management of Safety, Health and Environmental risks related to the scope of work. The methodology used for the risk assessment must be provided together with the BRA</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u="none" strike="noStrike">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2896733097"/>
                  </a:ext>
                </a:extLst>
              </a:tr>
              <a:tr h="197662">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4</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Valid Letter of Good Standing (COIDA or equivalent)</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1339452605"/>
                  </a:ext>
                </a:extLst>
              </a:tr>
              <a:tr h="453333">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5</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OHS policy signed by CEO.</a:t>
                      </a:r>
                    </a:p>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The submitted policy document must comply to OHS Act Section 7</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1247225501"/>
                  </a:ext>
                </a:extLst>
              </a:tr>
              <a:tr h="308079">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6</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37(2) Eskom Agreement</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2740368352"/>
                  </a:ext>
                </a:extLst>
              </a:tr>
              <a:tr h="1632720">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7</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Costing for Health and Safety </a:t>
                      </a:r>
                    </a:p>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OHS costing must reflect the amount of funds that will be allocated for OHS when the project commences (This is a breakdown of the bulk OHS costing in the bill of quantities) and it should be based on the scope of work and the associated risk. The items to be included are not limited to the following:</a:t>
                      </a:r>
                    </a:p>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PPE, OHS training, OHS professionals, First aid equipment, Ablution facilities, Safety signs, safety campaigns or interventions, OHS equipment/instruments, Medical examinations etc</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dirty="0">
                          <a:effectLst/>
                          <a:latin typeface="+mn-lt"/>
                        </a:rPr>
                        <a:t> </a:t>
                      </a: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837698923"/>
                  </a:ext>
                </a:extLst>
              </a:tr>
              <a:tr h="921288">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a:effectLst/>
                          <a:latin typeface="+mn-lt"/>
                        </a:rPr>
                        <a:t>8</a:t>
                      </a:r>
                      <a:endParaRPr lang="en-ZA" sz="12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Competency</a:t>
                      </a:r>
                    </a:p>
                    <a:p>
                      <a:pPr algn="just">
                        <a:lnSpc>
                          <a:spcPct val="115000"/>
                        </a:lnSpc>
                        <a:spcAft>
                          <a:spcPts val="1000"/>
                        </a:spcAft>
                        <a:buNone/>
                      </a:pPr>
                      <a:r>
                        <a:rPr lang="en-ZA" sz="1200" dirty="0">
                          <a:effectLst/>
                          <a:latin typeface="+mn-lt"/>
                        </a:rPr>
                        <a:t>A person who, in respect to the work that has to be done, has the required training, knowledge and experience, and, where applicable, qualifications relevant to that work or task. </a:t>
                      </a:r>
                    </a:p>
                    <a:p>
                      <a:pPr algn="l">
                        <a:lnSpc>
                          <a:spcPct val="115000"/>
                        </a:lnSpc>
                        <a:spcAft>
                          <a:spcPts val="10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rPr>
                        <a:t> </a:t>
                      </a:r>
                      <a:endParaRPr lang="en-ZA" sz="12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nchor="ctr"/>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000" dirty="0">
                        <a:effectLst/>
                        <a:latin typeface="+mn-lt"/>
                        <a:ea typeface="Calibri" panose="020F0502020204030204" pitchFamily="34" charset="0"/>
                        <a:cs typeface="Times New Roman" panose="02020603050405020304" pitchFamily="18" charset="0"/>
                      </a:endParaRPr>
                    </a:p>
                  </a:txBody>
                  <a:tcPr marL="31368" marR="31368" marT="0" marB="0" anchor="ctr"/>
                </a:tc>
                <a:extLst>
                  <a:ext uri="{0D108BD9-81ED-4DB2-BD59-A6C34878D82A}">
                    <a16:rowId xmlns:a16="http://schemas.microsoft.com/office/drawing/2014/main" val="4103632558"/>
                  </a:ext>
                </a:extLst>
              </a:tr>
              <a:tr h="157127">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dirty="0">
                          <a:effectLst/>
                          <a:latin typeface="+mn-lt"/>
                        </a:rPr>
                        <a:t>Recommendation</a:t>
                      </a:r>
                      <a:endParaRPr lang="en-ZA" sz="1000" dirty="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ctr">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a:effectLst/>
                          <a:latin typeface="+mn-lt"/>
                        </a:rPr>
                        <a:t> </a:t>
                      </a:r>
                      <a:endParaRPr lang="en-ZA" sz="1000">
                        <a:effectLst/>
                        <a:latin typeface="+mn-lt"/>
                        <a:ea typeface="Calibri" panose="020F0502020204030204" pitchFamily="34" charset="0"/>
                        <a:cs typeface="Times New Roman" panose="02020603050405020304" pitchFamily="18" charset="0"/>
                      </a:endParaRPr>
                    </a:p>
                  </a:txBody>
                  <a:tcPr marL="31368" marR="31368" marT="0" marB="0"/>
                </a:tc>
                <a:tc>
                  <a:txBody>
                    <a:bodyPr/>
                    <a:lstStyle/>
                    <a:p>
                      <a:pPr algn="l">
                        <a:lnSpc>
                          <a:spcPct val="115000"/>
                        </a:lnSpc>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000" dirty="0">
                          <a:effectLst/>
                          <a:latin typeface="+mn-lt"/>
                        </a:rPr>
                        <a:t> </a:t>
                      </a:r>
                      <a:endParaRPr lang="en-ZA" sz="1000" dirty="0">
                        <a:effectLst/>
                        <a:latin typeface="+mn-lt"/>
                        <a:ea typeface="Calibri" panose="020F0502020204030204" pitchFamily="34" charset="0"/>
                        <a:cs typeface="Times New Roman" panose="02020603050405020304" pitchFamily="18" charset="0"/>
                      </a:endParaRPr>
                    </a:p>
                  </a:txBody>
                  <a:tcPr marL="31368" marR="31368" marT="0" marB="0"/>
                </a:tc>
                <a:extLst>
                  <a:ext uri="{0D108BD9-81ED-4DB2-BD59-A6C34878D82A}">
                    <a16:rowId xmlns:a16="http://schemas.microsoft.com/office/drawing/2014/main" val="2748260384"/>
                  </a:ext>
                </a:extLst>
              </a:tr>
            </a:tbl>
          </a:graphicData>
        </a:graphic>
      </p:graphicFrame>
    </p:spTree>
    <p:extLst>
      <p:ext uri="{BB962C8B-B14F-4D97-AF65-F5344CB8AC3E}">
        <p14:creationId xmlns:p14="http://schemas.microsoft.com/office/powerpoint/2010/main" val="3073591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0FAF6-1BE2-9D79-C294-4B876675ADDC}"/>
              </a:ext>
            </a:extLst>
          </p:cNvPr>
          <p:cNvSpPr>
            <a:spLocks noGrp="1"/>
          </p:cNvSpPr>
          <p:nvPr>
            <p:ph type="ctrTitle"/>
          </p:nvPr>
        </p:nvSpPr>
        <p:spPr/>
        <p:txBody>
          <a:bodyPr/>
          <a:lstStyle/>
          <a:p>
            <a:r>
              <a:rPr lang="en-US" dirty="0"/>
              <a:t>Thank you</a:t>
            </a:r>
          </a:p>
        </p:txBody>
      </p:sp>
      <p:pic>
        <p:nvPicPr>
          <p:cNvPr id="3" name="Picture Placeholder 7" descr="A close-up of a solar panel&#10;&#10;Description automatically generated">
            <a:extLst>
              <a:ext uri="{FF2B5EF4-FFF2-40B4-BE49-F238E27FC236}">
                <a16:creationId xmlns:a16="http://schemas.microsoft.com/office/drawing/2014/main" id="{222E97A2-CE31-9021-8560-5F393244839E}"/>
              </a:ext>
            </a:extLst>
          </p:cNvPr>
          <p:cNvPicPr>
            <a:picLocks noChangeAspect="1"/>
          </p:cNvPicPr>
          <p:nvPr/>
        </p:nvPicPr>
        <p:blipFill>
          <a:blip r:embed="rId2" cstate="print">
            <a:extLst>
              <a:ext uri="{28A0092B-C50C-407E-A947-70E740481C1C}">
                <a14:useLocalDpi xmlns:a14="http://schemas.microsoft.com/office/drawing/2010/main" val="0"/>
              </a:ext>
            </a:extLst>
          </a:blip>
          <a:srcRect l="23652" r="23652"/>
          <a:stretch>
            <a:fillRect/>
          </a:stretch>
        </p:blipFill>
        <p:spPr>
          <a:xfrm>
            <a:off x="451126" y="3353974"/>
            <a:ext cx="1895475" cy="1895475"/>
          </a:xfrm>
          <a:prstGeom prst="ellipse">
            <a:avLst/>
          </a:prstGeom>
        </p:spPr>
      </p:pic>
      <p:pic>
        <p:nvPicPr>
          <p:cNvPr id="4" name="Picture Placeholder 5" descr="A rainbow over a dam&#10;&#10;Description automatically generated with low confidence">
            <a:extLst>
              <a:ext uri="{FF2B5EF4-FFF2-40B4-BE49-F238E27FC236}">
                <a16:creationId xmlns:a16="http://schemas.microsoft.com/office/drawing/2014/main" id="{36CC90B4-A156-EA8C-6552-3F54AACD4B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525" r="31573" b="10918"/>
          <a:stretch/>
        </p:blipFill>
        <p:spPr>
          <a:xfrm>
            <a:off x="1045024" y="1590733"/>
            <a:ext cx="3294850" cy="3294850"/>
          </a:xfrm>
        </p:spPr>
      </p:pic>
    </p:spTree>
    <p:extLst>
      <p:ext uri="{BB962C8B-B14F-4D97-AF65-F5344CB8AC3E}">
        <p14:creationId xmlns:p14="http://schemas.microsoft.com/office/powerpoint/2010/main" val="18391833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E Presentation_Oct">
  <a:themeElements>
    <a:clrScheme name="">
      <a:dk1>
        <a:srgbClr val="003896"/>
      </a:dk1>
      <a:lt1>
        <a:srgbClr val="FFFFFF"/>
      </a:lt1>
      <a:dk2>
        <a:srgbClr val="FFFFFF"/>
      </a:dk2>
      <a:lt2>
        <a:srgbClr val="DDDDDD"/>
      </a:lt2>
      <a:accent1>
        <a:srgbClr val="003896"/>
      </a:accent1>
      <a:accent2>
        <a:srgbClr val="83725B"/>
      </a:accent2>
      <a:accent3>
        <a:srgbClr val="FFFFFF"/>
      </a:accent3>
      <a:accent4>
        <a:srgbClr val="002E7F"/>
      </a:accent4>
      <a:accent5>
        <a:srgbClr val="AAAEC9"/>
      </a:accent5>
      <a:accent6>
        <a:srgbClr val="766752"/>
      </a:accent6>
      <a:hlink>
        <a:srgbClr val="83725B"/>
      </a:hlink>
      <a:folHlink>
        <a:srgbClr val="858705"/>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85870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4.xml><?xml version="1.0" encoding="utf-8"?>
<a:theme xmlns:a="http://schemas.openxmlformats.org/drawingml/2006/main" name="1_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5.xml><?xml version="1.0" encoding="utf-8"?>
<a:theme xmlns:a="http://schemas.openxmlformats.org/drawingml/2006/main" name="1_Office Theme">
  <a:themeElements>
    <a:clrScheme name="Eskom Wide">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858705"/>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Khoro Minimum metadata" ma:contentTypeID="0x0101000D8B3899A4805C44A2FA507CBAF83E58007A63E5F34A1C904ABF73B4A044044531" ma:contentTypeVersion="3" ma:contentTypeDescription="" ma:contentTypeScope="" ma:versionID="17327965f7291ab7bae5024c4d883bde">
  <xsd:schema xmlns:xsd="http://www.w3.org/2001/XMLSchema" xmlns:xs="http://www.w3.org/2001/XMLSchema" xmlns:p="http://schemas.microsoft.com/office/2006/metadata/properties" xmlns:ns2="2c7ddca0-f18f-4514-89ec-cfc256175ba5" targetNamespace="http://schemas.microsoft.com/office/2006/metadata/properties" ma:root="true" ma:fieldsID="7a3511da6a4f6d92aec1b7a4f9927643" ns2:_="">
    <xsd:import namespace="2c7ddca0-f18f-4514-89ec-cfc256175ba5"/>
    <xsd:element name="properties">
      <xsd:complexType>
        <xsd:sequence>
          <xsd:element name="documentManagement">
            <xsd:complexType>
              <xsd:all>
                <xsd:element ref="ns2:Owner"/>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7ddca0-f18f-4514-89ec-cfc256175ba5" elementFormDefault="qualified">
    <xsd:import namespace="http://schemas.microsoft.com/office/2006/documentManagement/types"/>
    <xsd:import namespace="http://schemas.microsoft.com/office/infopath/2007/PartnerControls"/>
    <xsd:element name="Owner" ma:index="8"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69b1b3ef-f17b-48c7-a7c8-8ad8b283852f" ContentTypeId="0x0101000D8B3899A4805C44A2FA507CBAF83E58" PreviousValue="false"/>
</file>

<file path=customXml/item3.xml><?xml version="1.0" encoding="utf-8"?>
<p:properties xmlns:p="http://schemas.microsoft.com/office/2006/metadata/properties" xmlns:xsi="http://www.w3.org/2001/XMLSchema-instance" xmlns:pc="http://schemas.microsoft.com/office/infopath/2007/PartnerControls">
  <documentManagement>
    <Owner xmlns="2c7ddca0-f18f-4514-89ec-cfc256175ba5">
      <UserInfo>
        <DisplayName>Vic Pretorius</DisplayName>
        <AccountId>47</AccountId>
        <AccountType/>
      </UserInfo>
    </Owner>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A86794-F58F-42CF-9CCA-A9294C0C08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7ddca0-f18f-4514-89ec-cfc256175b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8F4A93E-8EE5-428E-9958-3E4C502B28EE}">
  <ds:schemaRefs>
    <ds:schemaRef ds:uri="Microsoft.SharePoint.Taxonomy.ContentTypeSync"/>
  </ds:schemaRefs>
</ds:datastoreItem>
</file>

<file path=customXml/itemProps3.xml><?xml version="1.0" encoding="utf-8"?>
<ds:datastoreItem xmlns:ds="http://schemas.openxmlformats.org/officeDocument/2006/customXml" ds:itemID="{EB7FA9B4-A13F-44D2-8D14-67C0DB560FAF}">
  <ds:schemaRefs>
    <ds:schemaRef ds:uri="http://schemas.microsoft.com/office/2006/documentManagement/types"/>
    <ds:schemaRef ds:uri="http://purl.org/dc/elements/1.1/"/>
    <ds:schemaRef ds:uri="http://schemas.microsoft.com/office/2006/metadata/properties"/>
    <ds:schemaRef ds:uri="http://purl.org/dc/terms/"/>
    <ds:schemaRef ds:uri="2c7ddca0-f18f-4514-89ec-cfc256175ba5"/>
    <ds:schemaRef ds:uri="http://purl.org/dc/dcmitype/"/>
    <ds:schemaRef ds:uri="http://www.w3.org/XML/1998/namespace"/>
    <ds:schemaRef ds:uri="http://schemas.microsoft.com/office/infopath/2007/PartnerControls"/>
    <ds:schemaRef ds:uri="http://schemas.openxmlformats.org/package/2006/metadata/core-properties"/>
  </ds:schemaRefs>
</ds:datastoreItem>
</file>

<file path=customXml/itemProps4.xml><?xml version="1.0" encoding="utf-8"?>
<ds:datastoreItem xmlns:ds="http://schemas.openxmlformats.org/officeDocument/2006/customXml" ds:itemID="{D86E53BA-BC3F-4B85-AAF2-EBEDC46CA5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CoE Presentation_Oct</Template>
  <TotalTime>10014</TotalTime>
  <Words>307</Words>
  <Application>Microsoft Office PowerPoint</Application>
  <PresentationFormat>On-screen Show (4:3)</PresentationFormat>
  <Paragraphs>47</Paragraphs>
  <Slides>3</Slides>
  <Notes>1</Notes>
  <HiddenSlides>0</HiddenSlides>
  <MMClips>0</MMClips>
  <ScaleCrop>false</ScaleCrop>
  <HeadingPairs>
    <vt:vector size="8" baseType="variant">
      <vt:variant>
        <vt:lpstr>Fonts Used</vt:lpstr>
      </vt:variant>
      <vt:variant>
        <vt:i4>4</vt:i4>
      </vt:variant>
      <vt:variant>
        <vt:lpstr>Theme</vt:lpstr>
      </vt:variant>
      <vt:variant>
        <vt:i4>5</vt:i4>
      </vt:variant>
      <vt:variant>
        <vt:lpstr>Embedded OLE Servers</vt:lpstr>
      </vt:variant>
      <vt:variant>
        <vt:i4>1</vt:i4>
      </vt:variant>
      <vt:variant>
        <vt:lpstr>Slide Titles</vt:lpstr>
      </vt:variant>
      <vt:variant>
        <vt:i4>3</vt:i4>
      </vt:variant>
    </vt:vector>
  </HeadingPairs>
  <TitlesOfParts>
    <vt:vector size="13" baseType="lpstr">
      <vt:lpstr>Arial</vt:lpstr>
      <vt:lpstr>Calibri</vt:lpstr>
      <vt:lpstr>Courier New</vt:lpstr>
      <vt:lpstr>Wingdings</vt:lpstr>
      <vt:lpstr>CoE Presentation_Oct</vt:lpstr>
      <vt:lpstr>Custom Design</vt:lpstr>
      <vt:lpstr>Content Slide Master</vt:lpstr>
      <vt:lpstr>1_Content Slide Master</vt:lpstr>
      <vt:lpstr>1_Office Theme</vt:lpstr>
      <vt:lpstr>think-cell Slide</vt:lpstr>
      <vt:lpstr>Occupational Heath and Safety requirements</vt:lpstr>
      <vt:lpstr>H&amp;S EVALUATION CRITERIA</vt:lpstr>
      <vt:lpstr>Thank you</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 Quality Climate Change and Ecosystem Management   CoE Meeting  30 October 2018</dc:title>
  <dc:creator>Maria Couto</dc:creator>
  <cp:lastModifiedBy>Jeanette Makume</cp:lastModifiedBy>
  <cp:revision>349</cp:revision>
  <cp:lastPrinted>2019-08-22T14:33:37Z</cp:lastPrinted>
  <dcterms:created xsi:type="dcterms:W3CDTF">2018-10-24T06:59:54Z</dcterms:created>
  <dcterms:modified xsi:type="dcterms:W3CDTF">2026-06-02T05:49:13Z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0x0101000D8B3899A4805C44A2FA507CBAF83E58007A63E5F34A1C904ABF73B4A044044531</vt:lpwstr>
  </property>
</Properties>
</file>