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4.xml" ContentType="application/vnd.openxmlformats-officedocument.them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5.xml" ContentType="application/vnd.openxmlformats-officedocument.them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heme/theme6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52" r:id="rId5"/>
    <p:sldMasterId id="2147483658" r:id="rId6"/>
    <p:sldMasterId id="2147483684" r:id="rId7"/>
    <p:sldMasterId id="2147483710" r:id="rId8"/>
  </p:sldMasterIdLst>
  <p:notesMasterIdLst>
    <p:notesMasterId r:id="rId18"/>
  </p:notesMasterIdLst>
  <p:sldIdLst>
    <p:sldId id="305" r:id="rId9"/>
    <p:sldId id="1027" r:id="rId10"/>
    <p:sldId id="1112" r:id="rId11"/>
    <p:sldId id="1129" r:id="rId12"/>
    <p:sldId id="1130" r:id="rId13"/>
    <p:sldId id="1128" r:id="rId14"/>
    <p:sldId id="1081" r:id="rId15"/>
    <p:sldId id="979" r:id="rId16"/>
    <p:sldId id="298" r:id="rId17"/>
  </p:sldIdLst>
  <p:sldSz cx="12192000" cy="6858000"/>
  <p:notesSz cx="6858000" cy="9144000"/>
  <p:custDataLst>
    <p:tags r:id="rId1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BB4004C-EA86-176F-B3D2-BEBA069F5769}" name="Stefanie Mpiyakhe" initials="SM" userId="S::stef@bravegroup.co.za::5232a352-55aa-490d-a92f-c050863fe62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6D56"/>
    <a:srgbClr val="CDB6AA"/>
    <a:srgbClr val="ACC3C3"/>
    <a:srgbClr val="E4BC7F"/>
    <a:srgbClr val="C2C382"/>
    <a:srgbClr val="CA9987"/>
    <a:srgbClr val="B49180"/>
    <a:srgbClr val="82A5A5"/>
    <a:srgbClr val="D69B40"/>
    <a:srgbClr val="A3A5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35" autoAdjust="0"/>
    <p:restoredTop sz="94660"/>
  </p:normalViewPr>
  <p:slideViewPr>
    <p:cSldViewPr snapToGrid="0">
      <p:cViewPr varScale="1">
        <p:scale>
          <a:sx n="61" d="100"/>
          <a:sy n="61" d="100"/>
        </p:scale>
        <p:origin x="1092" y="28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55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tableStyles" Target="tableStyles.xml"/><Relationship Id="rId10" Type="http://schemas.openxmlformats.org/officeDocument/2006/relationships/slide" Target="slides/slide2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>
              <a:defRPr sz="1200"/>
            </a:lvl1pPr>
          </a:lstStyle>
          <a:p>
            <a:endParaRPr lang="en-ZA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FE79EC-29B1-4A54-B46B-ADFA5C0A41D5}" type="datetimeFigureOut">
              <a:rPr lang="en-ZA" smtClean="0"/>
              <a:t>2026/06/02</a:t>
            </a:fld>
            <a:endParaRPr lang="en-ZA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Z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ZA" dirty="0"/>
              <a:t>Edit Master text styles</a:t>
            </a:r>
          </a:p>
          <a:p>
            <a:pPr lvl="1"/>
            <a:r>
              <a:rPr lang="en-ZA" dirty="0"/>
              <a:t>Second level</a:t>
            </a:r>
          </a:p>
          <a:p>
            <a:pPr lvl="2"/>
            <a:r>
              <a:rPr lang="en-ZA" dirty="0"/>
              <a:t>Third level</a:t>
            </a:r>
          </a:p>
          <a:p>
            <a:pPr lvl="3"/>
            <a:r>
              <a:rPr lang="en-ZA" dirty="0"/>
              <a:t>Fourth level</a:t>
            </a:r>
          </a:p>
          <a:p>
            <a:pPr lvl="4"/>
            <a:r>
              <a:rPr lang="en-ZA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>
              <a:defRPr sz="1200"/>
            </a:lvl1pPr>
          </a:lstStyle>
          <a:p>
            <a:endParaRPr lang="en-Z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CA291F-663B-47B1-87DD-51E5B01DA0AE}" type="slidenum">
              <a:rPr lang="en-ZA" smtClean="0"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385645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/>
              <a:t>QMS</a:t>
            </a:r>
          </a:p>
          <a:p>
            <a:endParaRPr lang="en-ZA" altLang="en-US" dirty="0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19A132D-726C-4E3F-BB5D-7A5A453FA320}" type="slidenum">
              <a:rPr lang="en-ZA" altLang="en-US" sz="1300" smtClean="0">
                <a:solidFill>
                  <a:srgbClr val="000000"/>
                </a:solidFill>
              </a:rPr>
              <a:pPr eaLnBrk="1" hangingPunct="1">
                <a:spcBef>
                  <a:spcPct val="0"/>
                </a:spcBef>
              </a:pPr>
              <a:t>7</a:t>
            </a:fld>
            <a:endParaRPr lang="en-ZA" altLang="en-US" sz="13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1.emf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5.emf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6.bin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1.emf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5.emf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6.bin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6.emf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5.emf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0.png"/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13.jpeg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tags" Target="../tags/tag60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.bin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tags" Target="../tags/tag61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tags" Target="../tags/tag62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tags" Target="../tags/tag63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tags" Target="../tags/tag64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tags" Target="../tags/tag65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tags" Target="../tags/tag66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tags" Target="../tags/tag67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tags" Target="../tags/tag68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tags" Target="../tags/tag6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6.bin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607F45E-2B15-7373-829E-FA06F90D6D9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" y="4118011"/>
            <a:ext cx="12191990" cy="2464127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8BE0A2D5-4897-AEFE-6F06-B6A2F82DFA4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85443" y="2396081"/>
            <a:ext cx="3937000" cy="3568700"/>
          </a:xfrm>
          <a:prstGeom prst="rect">
            <a:avLst/>
          </a:prstGeom>
        </p:spPr>
      </p:pic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7466486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440238" y="1404737"/>
            <a:ext cx="72955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r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Title of presentation</a:t>
            </a:r>
            <a:endParaRPr lang="en-ZA" noProof="0" dirty="0"/>
          </a:p>
        </p:txBody>
      </p:sp>
      <p:sp>
        <p:nvSpPr>
          <p:cNvPr id="64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440238" y="2924226"/>
            <a:ext cx="7295501" cy="36512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2000" b="1">
                <a:solidFill>
                  <a:srgbClr val="83725B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Presented by:</a:t>
            </a:r>
            <a:endParaRPr lang="en-ZA" noProof="0" dirty="0"/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FC9B13AD-CB38-ECF0-A13D-FF807AEA76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39589" y="3527025"/>
            <a:ext cx="7296150" cy="3270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  <a:lvl3pPr algn="r"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Date:</a:t>
            </a:r>
            <a:endParaRPr lang="en-US" dirty="0"/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5751479E-E24F-097C-9992-2F6EDD86852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4413" y="4219860"/>
            <a:ext cx="2260600" cy="2044700"/>
          </a:xfrm>
          <a:prstGeom prst="rect">
            <a:avLst/>
          </a:prstGeom>
        </p:spPr>
      </p:pic>
      <p:sp>
        <p:nvSpPr>
          <p:cNvPr id="102" name="Picture Placeholder 101">
            <a:extLst>
              <a:ext uri="{FF2B5EF4-FFF2-40B4-BE49-F238E27FC236}">
                <a16:creationId xmlns:a16="http://schemas.microsoft.com/office/drawing/2014/main" id="{C4067DE9-8827-ACDD-EA61-EE0F0A44163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87349" y="4291297"/>
            <a:ext cx="1895476" cy="1895476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visual</a:t>
            </a:r>
          </a:p>
        </p:txBody>
      </p:sp>
      <p:sp>
        <p:nvSpPr>
          <p:cNvPr id="104" name="Picture Placeholder 103">
            <a:extLst>
              <a:ext uri="{FF2B5EF4-FFF2-40B4-BE49-F238E27FC236}">
                <a16:creationId xmlns:a16="http://schemas.microsoft.com/office/drawing/2014/main" id="{B5312EC4-EEAC-7185-C191-930CB9ED57C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81350" y="2527772"/>
            <a:ext cx="3294850" cy="3294850"/>
          </a:xfrm>
          <a:custGeom>
            <a:avLst/>
            <a:gdLst>
              <a:gd name="connsiteX0" fmla="*/ 1647425 w 3294850"/>
              <a:gd name="connsiteY0" fmla="*/ 0 h 3294850"/>
              <a:gd name="connsiteX1" fmla="*/ 3294850 w 3294850"/>
              <a:gd name="connsiteY1" fmla="*/ 1647425 h 3294850"/>
              <a:gd name="connsiteX2" fmla="*/ 1647425 w 3294850"/>
              <a:gd name="connsiteY2" fmla="*/ 3294850 h 3294850"/>
              <a:gd name="connsiteX3" fmla="*/ 1275376 w 3294850"/>
              <a:gd name="connsiteY3" fmla="*/ 3252665 h 3294850"/>
              <a:gd name="connsiteX4" fmla="*/ 1215764 w 3294850"/>
              <a:gd name="connsiteY4" fmla="*/ 3236539 h 3294850"/>
              <a:gd name="connsiteX5" fmla="*/ 1240067 w 3294850"/>
              <a:gd name="connsiteY5" fmla="*/ 3196535 h 3294850"/>
              <a:gd name="connsiteX6" fmla="*/ 1362162 w 3294850"/>
              <a:gd name="connsiteY6" fmla="*/ 2714346 h 3294850"/>
              <a:gd name="connsiteX7" fmla="*/ 350562 w 3294850"/>
              <a:gd name="connsiteY7" fmla="*/ 1702746 h 3294850"/>
              <a:gd name="connsiteX8" fmla="*/ 49743 w 3294850"/>
              <a:gd name="connsiteY8" fmla="*/ 1748226 h 3294850"/>
              <a:gd name="connsiteX9" fmla="*/ 5901 w 3294850"/>
              <a:gd name="connsiteY9" fmla="*/ 1764272 h 3294850"/>
              <a:gd name="connsiteX10" fmla="*/ 0 w 3294850"/>
              <a:gd name="connsiteY10" fmla="*/ 1647425 h 3294850"/>
              <a:gd name="connsiteX11" fmla="*/ 1647425 w 3294850"/>
              <a:gd name="connsiteY11" fmla="*/ 0 h 329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294850">
                <a:moveTo>
                  <a:pt x="1647425" y="0"/>
                </a:moveTo>
                <a:cubicBezTo>
                  <a:pt x="2557273" y="0"/>
                  <a:pt x="3294850" y="737577"/>
                  <a:pt x="3294850" y="1647425"/>
                </a:cubicBezTo>
                <a:cubicBezTo>
                  <a:pt x="3294850" y="2557273"/>
                  <a:pt x="2557273" y="3294850"/>
                  <a:pt x="1647425" y="3294850"/>
                </a:cubicBezTo>
                <a:cubicBezTo>
                  <a:pt x="1519478" y="3294850"/>
                  <a:pt x="1394938" y="3280265"/>
                  <a:pt x="1275376" y="3252665"/>
                </a:cubicBezTo>
                <a:lnTo>
                  <a:pt x="1215764" y="3236539"/>
                </a:lnTo>
                <a:lnTo>
                  <a:pt x="1240067" y="3196535"/>
                </a:lnTo>
                <a:cubicBezTo>
                  <a:pt x="1317933" y="3053198"/>
                  <a:pt x="1362162" y="2888937"/>
                  <a:pt x="1362162" y="2714346"/>
                </a:cubicBezTo>
                <a:cubicBezTo>
                  <a:pt x="1362162" y="2155655"/>
                  <a:pt x="909253" y="1702746"/>
                  <a:pt x="350562" y="1702746"/>
                </a:cubicBezTo>
                <a:cubicBezTo>
                  <a:pt x="245808" y="1702746"/>
                  <a:pt x="144772" y="1718669"/>
                  <a:pt x="49743" y="1748226"/>
                </a:cubicBezTo>
                <a:lnTo>
                  <a:pt x="5901" y="1764272"/>
                </a:lnTo>
                <a:lnTo>
                  <a:pt x="0" y="1647425"/>
                </a:lnTo>
                <a:cubicBezTo>
                  <a:pt x="0" y="737577"/>
                  <a:pt x="737577" y="0"/>
                  <a:pt x="1647425" y="0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0F73F9A-6527-43E5-9BDC-E6533EDAECC6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499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382" y="143297"/>
            <a:ext cx="9121013" cy="66675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>
                <a:solidFill>
                  <a:srgbClr val="000000"/>
                </a:solidFill>
              </a:defRPr>
            </a:lvl1pPr>
            <a:lvl2pPr>
              <a:defRPr sz="20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ZA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  <p:graphicFrame>
        <p:nvGraphicFramePr>
          <p:cNvPr id="6" name="Object 5" hidden="1">
            <a:extLst>
              <a:ext uri="{FF2B5EF4-FFF2-40B4-BE49-F238E27FC236}">
                <a16:creationId xmlns:a16="http://schemas.microsoft.com/office/drawing/2014/main" id="{A1C12C76-4BAA-4917-AD05-FD95602D2B5A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5219235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>
            <a:extLst>
              <a:ext uri="{FF2B5EF4-FFF2-40B4-BE49-F238E27FC236}">
                <a16:creationId xmlns:a16="http://schemas.microsoft.com/office/drawing/2014/main" id="{575BB689-6B63-D07A-1AFA-68B2D02603E5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7586195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mporta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7" y="160556"/>
            <a:ext cx="8448937" cy="66675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17" y="79144"/>
            <a:ext cx="1064363" cy="829577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418474105"/>
      </p:ext>
    </p:extLst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esour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273"/>
          <a:stretch/>
        </p:blipFill>
        <p:spPr>
          <a:xfrm>
            <a:off x="106717" y="79143"/>
            <a:ext cx="1064363" cy="81662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7" y="160556"/>
            <a:ext cx="8448937" cy="66675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802948031"/>
      </p:ext>
    </p:extLst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17" y="96396"/>
            <a:ext cx="1064363" cy="79786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7" y="160556"/>
            <a:ext cx="8448937" cy="66675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236147039"/>
      </p:ext>
    </p:extLst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efl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7" y="160556"/>
            <a:ext cx="8448937" cy="66675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1" y="87770"/>
            <a:ext cx="1030539" cy="815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7539417"/>
      </p:ext>
    </p:extLst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17" y="79144"/>
            <a:ext cx="1064364" cy="829577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7" y="160556"/>
            <a:ext cx="8448937" cy="66675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861370823"/>
      </p:ext>
    </p:extLst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wn no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7" y="160556"/>
            <a:ext cx="8448937" cy="66675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17" y="79144"/>
            <a:ext cx="1064363" cy="829577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526631348"/>
      </p:ext>
    </p:extLst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exerc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7" y="160556"/>
            <a:ext cx="8448937" cy="66675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34" y="77088"/>
            <a:ext cx="1054247" cy="847843"/>
          </a:xfrm>
          <a:prstGeom prst="rect">
            <a:avLst/>
          </a:prstGeom>
        </p:spPr>
      </p:pic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688291488"/>
      </p:ext>
    </p:extLst>
  </p:cSld>
  <p:clrMapOvr>
    <a:masterClrMapping/>
  </p:clrMapOvr>
  <p:transition spd="slow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ssess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15" y="79143"/>
            <a:ext cx="1078991" cy="84578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7" y="160556"/>
            <a:ext cx="8448937" cy="66675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021076323"/>
      </p:ext>
    </p:extLst>
  </p:cSld>
  <p:clrMapOvr>
    <a:masterClrMapping/>
  </p:clrMapOvr>
  <p:transition spd="slow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601032085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30BAC82-9DB7-9CA7-748B-B6106F432A4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" y="4118011"/>
            <a:ext cx="12191990" cy="2464127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8BE0A2D5-4897-AEFE-6F06-B6A2F82DFA4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85443" y="2396081"/>
            <a:ext cx="3937000" cy="3568700"/>
          </a:xfrm>
          <a:prstGeom prst="rect">
            <a:avLst/>
          </a:prstGeom>
        </p:spPr>
      </p:pic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7466486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440238" y="1404737"/>
            <a:ext cx="72955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r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Title of presentation</a:t>
            </a:r>
            <a:endParaRPr lang="en-ZA" noProof="0" dirty="0"/>
          </a:p>
        </p:txBody>
      </p:sp>
      <p:sp>
        <p:nvSpPr>
          <p:cNvPr id="64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440238" y="2924226"/>
            <a:ext cx="7295501" cy="36512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2000" b="1">
                <a:solidFill>
                  <a:srgbClr val="83725B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Presented by:</a:t>
            </a:r>
            <a:endParaRPr lang="en-ZA" noProof="0" dirty="0"/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FC9B13AD-CB38-ECF0-A13D-FF807AEA76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39589" y="3527025"/>
            <a:ext cx="7296150" cy="3270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  <a:lvl3pPr algn="r"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Date:</a:t>
            </a:r>
            <a:endParaRPr lang="en-US" dirty="0"/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5751479E-E24F-097C-9992-2F6EDD86852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4413" y="4219860"/>
            <a:ext cx="2260600" cy="2044700"/>
          </a:xfrm>
          <a:prstGeom prst="rect">
            <a:avLst/>
          </a:prstGeom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1669C941-D846-CAA6-9EF5-7B15E34B195A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1000524" y="2500271"/>
            <a:ext cx="3294850" cy="3360318"/>
          </a:xfrm>
          <a:custGeom>
            <a:avLst/>
            <a:gdLst>
              <a:gd name="connsiteX0" fmla="*/ 1647425 w 3294850"/>
              <a:gd name="connsiteY0" fmla="*/ 0 h 3360318"/>
              <a:gd name="connsiteX1" fmla="*/ 3294850 w 3294850"/>
              <a:gd name="connsiteY1" fmla="*/ 1680159 h 3360318"/>
              <a:gd name="connsiteX2" fmla="*/ 1647425 w 3294850"/>
              <a:gd name="connsiteY2" fmla="*/ 3360318 h 3360318"/>
              <a:gd name="connsiteX3" fmla="*/ 1157531 w 3294850"/>
              <a:gd name="connsiteY3" fmla="*/ 3284782 h 3360318"/>
              <a:gd name="connsiteX4" fmla="*/ 1121439 w 3294850"/>
              <a:gd name="connsiteY4" fmla="*/ 3271309 h 3360318"/>
              <a:gd name="connsiteX5" fmla="*/ 1123633 w 3294850"/>
              <a:gd name="connsiteY5" fmla="*/ 3268653 h 3360318"/>
              <a:gd name="connsiteX6" fmla="*/ 1285660 w 3294850"/>
              <a:gd name="connsiteY6" fmla="*/ 2738764 h 3360318"/>
              <a:gd name="connsiteX7" fmla="*/ 336937 w 3294850"/>
              <a:gd name="connsiteY7" fmla="*/ 1791026 h 3360318"/>
              <a:gd name="connsiteX8" fmla="*/ 54816 w 3294850"/>
              <a:gd name="connsiteY8" fmla="*/ 1833635 h 3360318"/>
              <a:gd name="connsiteX9" fmla="*/ 8438 w 3294850"/>
              <a:gd name="connsiteY9" fmla="*/ 1850592 h 3360318"/>
              <a:gd name="connsiteX10" fmla="*/ 0 w 3294850"/>
              <a:gd name="connsiteY10" fmla="*/ 1680159 h 3360318"/>
              <a:gd name="connsiteX11" fmla="*/ 1647425 w 3294850"/>
              <a:gd name="connsiteY11" fmla="*/ 0 h 3360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360318">
                <a:moveTo>
                  <a:pt x="1647425" y="0"/>
                </a:moveTo>
                <a:cubicBezTo>
                  <a:pt x="2557273" y="0"/>
                  <a:pt x="3294850" y="752233"/>
                  <a:pt x="3294850" y="1680159"/>
                </a:cubicBezTo>
                <a:cubicBezTo>
                  <a:pt x="3294850" y="2608085"/>
                  <a:pt x="2557273" y="3360318"/>
                  <a:pt x="1647425" y="3360318"/>
                </a:cubicBezTo>
                <a:cubicBezTo>
                  <a:pt x="1476829" y="3360318"/>
                  <a:pt x="1312289" y="3333873"/>
                  <a:pt x="1157531" y="3284782"/>
                </a:cubicBezTo>
                <a:lnTo>
                  <a:pt x="1121439" y="3271309"/>
                </a:lnTo>
                <a:lnTo>
                  <a:pt x="1123633" y="3268653"/>
                </a:lnTo>
                <a:cubicBezTo>
                  <a:pt x="1225929" y="3117394"/>
                  <a:pt x="1285660" y="2935047"/>
                  <a:pt x="1285660" y="2738764"/>
                </a:cubicBezTo>
                <a:cubicBezTo>
                  <a:pt x="1285660" y="2215343"/>
                  <a:pt x="860902" y="1791026"/>
                  <a:pt x="336937" y="1791026"/>
                </a:cubicBezTo>
                <a:cubicBezTo>
                  <a:pt x="238694" y="1791026"/>
                  <a:pt x="143938" y="1805944"/>
                  <a:pt x="54816" y="1833635"/>
                </a:cubicBezTo>
                <a:lnTo>
                  <a:pt x="8438" y="1850592"/>
                </a:lnTo>
                <a:lnTo>
                  <a:pt x="0" y="1680159"/>
                </a:lnTo>
                <a:cubicBezTo>
                  <a:pt x="0" y="752233"/>
                  <a:pt x="737577" y="0"/>
                  <a:pt x="1647425" y="0"/>
                </a:cubicBezTo>
                <a:close/>
              </a:path>
            </a:pathLst>
          </a:custGeom>
          <a:solidFill>
            <a:schemeClr val="accent2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3000">
                <a:solidFill>
                  <a:schemeClr val="bg1"/>
                </a:solidFill>
              </a:defRPr>
            </a:lvl1pPr>
            <a:lvl2pPr marL="457200" indent="0">
              <a:buNone/>
              <a:defRPr sz="3000">
                <a:solidFill>
                  <a:schemeClr val="bg1"/>
                </a:solidFill>
              </a:defRPr>
            </a:lvl2pPr>
            <a:lvl3pPr marL="914400" indent="0">
              <a:buNone/>
              <a:defRPr sz="3000">
                <a:solidFill>
                  <a:schemeClr val="bg1"/>
                </a:solidFill>
              </a:defRPr>
            </a:lvl3pPr>
            <a:lvl4pPr marL="1371600" indent="0">
              <a:buNone/>
              <a:defRPr sz="3000">
                <a:solidFill>
                  <a:schemeClr val="bg1"/>
                </a:solidFill>
              </a:defRPr>
            </a:lvl4pPr>
            <a:lvl5pPr marL="1828800" indent="0">
              <a:buNone/>
              <a:defRPr sz="30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Add</a:t>
            </a:r>
            <a:br>
              <a:rPr lang="en-GB" dirty="0"/>
            </a:br>
            <a:r>
              <a:rPr lang="en-GB" dirty="0"/>
              <a:t>text</a:t>
            </a:r>
            <a:endParaRPr lang="en-US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69B1B5BA-3EE2-ED8A-DA67-E8E259990A55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369084" y="4283752"/>
            <a:ext cx="1916916" cy="1916915"/>
          </a:xfrm>
          <a:prstGeom prst="ellipse">
            <a:avLst/>
          </a:prstGeom>
          <a:solidFill>
            <a:schemeClr val="tx2"/>
          </a:solidFill>
        </p:spPr>
        <p:txBody>
          <a:bodyPr anchor="ctr"/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bg1"/>
                </a:solidFill>
              </a:defRPr>
            </a:lvl2pPr>
            <a:lvl3pPr marL="914400" indent="0" algn="ctr">
              <a:buNone/>
              <a:defRPr>
                <a:solidFill>
                  <a:schemeClr val="bg1"/>
                </a:solidFill>
              </a:defRPr>
            </a:lvl3pPr>
            <a:lvl4pPr marL="1371600" indent="0" algn="ctr">
              <a:buNone/>
              <a:defRPr>
                <a:solidFill>
                  <a:schemeClr val="bg1"/>
                </a:solidFill>
              </a:defRPr>
            </a:lvl4pPr>
            <a:lvl5pPr marL="1828800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Add </a:t>
            </a:r>
            <a:br>
              <a:rPr lang="en-GB" dirty="0"/>
            </a:br>
            <a:r>
              <a:rPr lang="en-GB" dirty="0"/>
              <a:t>text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634911-A5D7-8BE2-2352-7421B9E94B8F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4023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ele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382" y="143297"/>
            <a:ext cx="9121012" cy="66675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759896142"/>
      </p:ext>
    </p:extLst>
  </p:cSld>
  <p:clrMapOvr>
    <a:masterClrMapping/>
  </p:clrMapOvr>
  <p:transition spd="slow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2084" y="1436689"/>
            <a:ext cx="5484283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9567" y="1436689"/>
            <a:ext cx="5484284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958665459"/>
      </p:ext>
    </p:extLst>
  </p:cSld>
  <p:clrMapOvr>
    <a:masterClrMapping/>
  </p:clrMapOvr>
  <p:transition spd="slow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494108245"/>
      </p:ext>
    </p:extLst>
  </p:cSld>
  <p:clrMapOvr>
    <a:masterClrMapping/>
  </p:clrMapOvr>
  <p:transition spd="slow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319993704"/>
      </p:ext>
    </p:extLst>
  </p:cSld>
  <p:clrMapOvr>
    <a:masterClrMapping/>
  </p:clrMapOvr>
  <p:transition spd="slow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042684891"/>
      </p:ext>
    </p:extLst>
  </p:cSld>
  <p:clrMapOvr>
    <a:masterClrMapping/>
  </p:clrMapOvr>
  <p:transition spd="slow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118347369"/>
      </p:ext>
    </p:extLst>
  </p:cSld>
  <p:clrMapOvr>
    <a:masterClrMapping/>
  </p:clrMapOvr>
  <p:transition spd="slow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ZA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532793750"/>
      </p:ext>
    </p:extLst>
  </p:cSld>
  <p:clrMapOvr>
    <a:masterClrMapping/>
  </p:clrMapOvr>
  <p:transition spd="slow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530051236"/>
      </p:ext>
    </p:extLst>
  </p:cSld>
  <p:clrMapOvr>
    <a:masterClrMapping/>
  </p:clrMapOvr>
  <p:transition spd="slow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61967" y="166689"/>
            <a:ext cx="2791884" cy="63150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2084" y="166689"/>
            <a:ext cx="8176683" cy="63150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331211958"/>
      </p:ext>
    </p:extLst>
  </p:cSld>
  <p:clrMapOvr>
    <a:masterClrMapping/>
  </p:clrMapOvr>
  <p:transition spd="slow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82085" y="166689"/>
            <a:ext cx="11171767" cy="63150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039390019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s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C70AA778-541B-E885-5A78-44A4C7F4B690}"/>
              </a:ext>
            </a:extLst>
          </p:cNvPr>
          <p:cNvSpPr/>
          <p:nvPr userDrawn="1"/>
        </p:nvSpPr>
        <p:spPr>
          <a:xfrm>
            <a:off x="0" y="4142874"/>
            <a:ext cx="12192000" cy="2466974"/>
          </a:xfrm>
          <a:prstGeom prst="rect">
            <a:avLst/>
          </a:prstGeom>
          <a:solidFill>
            <a:schemeClr val="bg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2060273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1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CDD01BF2-A391-2350-F502-B39704CC06F8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706438" y="2241800"/>
            <a:ext cx="63430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Divider Slide</a:t>
            </a:r>
            <a:endParaRPr lang="en-ZA" noProof="0" dirty="0"/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53E77A3B-B320-4C09-0FDF-7F1B0E81B64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4142874"/>
            <a:ext cx="121920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EA9F132-5B21-E13F-3DD4-5A76269137FE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56633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2084" y="166688"/>
            <a:ext cx="8693149" cy="6667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582085" y="1436689"/>
            <a:ext cx="11171767" cy="5045075"/>
          </a:xfrm>
        </p:spPr>
        <p:txBody>
          <a:bodyPr/>
          <a:lstStyle/>
          <a:p>
            <a:pPr lvl="0"/>
            <a:endParaRPr lang="en-ZA" noProof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115439213"/>
      </p:ext>
    </p:extLst>
  </p:cSld>
  <p:clrMapOvr>
    <a:masterClrMapping/>
  </p:clrMapOvr>
  <p:transition spd="slow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82084" y="166688"/>
            <a:ext cx="8693149" cy="6667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82084" y="1436689"/>
            <a:ext cx="5484283" cy="2446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269567" y="1436689"/>
            <a:ext cx="5484284" cy="2446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82084" y="4035425"/>
            <a:ext cx="5484283" cy="2446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567" y="4035425"/>
            <a:ext cx="5484284" cy="2446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881843336"/>
      </p:ext>
    </p:extLst>
  </p:cSld>
  <p:clrMapOvr>
    <a:masterClrMapping/>
  </p:clrMapOvr>
  <p:transition spd="slow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2084" y="166688"/>
            <a:ext cx="8693149" cy="6667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2084" y="1436689"/>
            <a:ext cx="5484283" cy="50450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269567" y="1436689"/>
            <a:ext cx="5484284" cy="2446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269567" y="4035425"/>
            <a:ext cx="5484284" cy="2446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399816413"/>
      </p:ext>
    </p:extLst>
  </p:cSld>
  <p:clrMapOvr>
    <a:masterClrMapping/>
  </p:clrMapOvr>
  <p:transition spd="slow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30"/>
            <a:ext cx="12194544" cy="685657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39616" y="3501009"/>
            <a:ext cx="9132288" cy="705237"/>
          </a:xfrm>
        </p:spPr>
        <p:txBody>
          <a:bodyPr>
            <a:noAutofit/>
          </a:bodyPr>
          <a:lstStyle>
            <a:lvl1pPr algn="l">
              <a:defRPr sz="3600" b="1">
                <a:solidFill>
                  <a:srgbClr val="901901"/>
                </a:solidFill>
                <a:latin typeface="Gill Sans MT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45254" y="4213276"/>
            <a:ext cx="9121013" cy="655885"/>
          </a:xfrm>
        </p:spPr>
        <p:txBody>
          <a:bodyPr/>
          <a:lstStyle>
            <a:lvl1pPr marL="0" indent="0" algn="l">
              <a:buNone/>
              <a:defRPr b="1">
                <a:solidFill>
                  <a:srgbClr val="83725B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46372651"/>
      </p:ext>
    </p:extLst>
  </p:cSld>
  <p:clrMapOvr>
    <a:masterClrMapping/>
  </p:clrMapOvr>
  <p:transition spd="slow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Modul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0"/>
            <a:ext cx="12198351" cy="6858000"/>
            <a:chOff x="-3" y="0"/>
            <a:chExt cx="5763" cy="4320"/>
          </a:xfrm>
        </p:grpSpPr>
        <p:pic>
          <p:nvPicPr>
            <p:cNvPr id="5" name="Picture 3" descr="logo small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8" y="326"/>
              <a:ext cx="1352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4"/>
            <p:cNvSpPr>
              <a:spLocks noChangeArrowheads="1"/>
            </p:cNvSpPr>
            <p:nvPr userDrawn="1"/>
          </p:nvSpPr>
          <p:spPr bwMode="auto">
            <a:xfrm>
              <a:off x="-3" y="0"/>
              <a:ext cx="5763" cy="43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ZA" sz="1800"/>
            </a:p>
          </p:txBody>
        </p:sp>
        <p:pic>
          <p:nvPicPr>
            <p:cNvPr id="7" name="Picture 5" descr="dd"/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" y="0"/>
              <a:ext cx="115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Oval 6"/>
            <p:cNvSpPr>
              <a:spLocks noChangeArrowheads="1"/>
            </p:cNvSpPr>
            <p:nvPr userDrawn="1"/>
          </p:nvSpPr>
          <p:spPr bwMode="auto">
            <a:xfrm>
              <a:off x="232" y="819"/>
              <a:ext cx="1448" cy="1447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round/>
              <a:headEnd/>
              <a:tailEnd/>
            </a:ln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9" name="Oval 7" descr="coolers"/>
            <p:cNvSpPr>
              <a:spLocks noChangeArrowheads="1"/>
            </p:cNvSpPr>
            <p:nvPr userDrawn="1"/>
          </p:nvSpPr>
          <p:spPr bwMode="auto">
            <a:xfrm>
              <a:off x="275" y="858"/>
              <a:ext cx="1362" cy="1369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83725B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10" name="Oval 8"/>
            <p:cNvSpPr>
              <a:spLocks noChangeArrowheads="1"/>
            </p:cNvSpPr>
            <p:nvPr userDrawn="1"/>
          </p:nvSpPr>
          <p:spPr bwMode="auto">
            <a:xfrm>
              <a:off x="217" y="772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11" name="Oval 9"/>
            <p:cNvSpPr>
              <a:spLocks noChangeArrowheads="1"/>
            </p:cNvSpPr>
            <p:nvPr userDrawn="1"/>
          </p:nvSpPr>
          <p:spPr bwMode="auto">
            <a:xfrm>
              <a:off x="162" y="772"/>
              <a:ext cx="1487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12" name="Oval 10"/>
            <p:cNvSpPr>
              <a:spLocks noChangeArrowheads="1"/>
            </p:cNvSpPr>
            <p:nvPr userDrawn="1"/>
          </p:nvSpPr>
          <p:spPr bwMode="auto">
            <a:xfrm>
              <a:off x="240" y="803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13" name="Oval 11"/>
            <p:cNvSpPr>
              <a:spLocks noChangeArrowheads="1"/>
            </p:cNvSpPr>
            <p:nvPr userDrawn="1"/>
          </p:nvSpPr>
          <p:spPr bwMode="auto">
            <a:xfrm>
              <a:off x="194" y="757"/>
              <a:ext cx="1486" cy="1486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14" name="Oval 12"/>
            <p:cNvSpPr>
              <a:spLocks noChangeArrowheads="1"/>
            </p:cNvSpPr>
            <p:nvPr userDrawn="1"/>
          </p:nvSpPr>
          <p:spPr bwMode="auto">
            <a:xfrm>
              <a:off x="279" y="834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15" name="Oval 13"/>
            <p:cNvSpPr>
              <a:spLocks noChangeArrowheads="1"/>
            </p:cNvSpPr>
            <p:nvPr userDrawn="1"/>
          </p:nvSpPr>
          <p:spPr bwMode="auto">
            <a:xfrm>
              <a:off x="108" y="834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16" name="Oval 14"/>
            <p:cNvSpPr>
              <a:spLocks noChangeArrowheads="1"/>
            </p:cNvSpPr>
            <p:nvPr userDrawn="1"/>
          </p:nvSpPr>
          <p:spPr bwMode="auto">
            <a:xfrm>
              <a:off x="287" y="757"/>
              <a:ext cx="1486" cy="1486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17" name="Oval 15"/>
            <p:cNvSpPr>
              <a:spLocks noChangeArrowheads="1"/>
            </p:cNvSpPr>
            <p:nvPr userDrawn="1"/>
          </p:nvSpPr>
          <p:spPr bwMode="auto">
            <a:xfrm>
              <a:off x="614" y="422"/>
              <a:ext cx="739" cy="747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18" name="Oval 16"/>
            <p:cNvSpPr>
              <a:spLocks noChangeArrowheads="1"/>
            </p:cNvSpPr>
            <p:nvPr userDrawn="1"/>
          </p:nvSpPr>
          <p:spPr bwMode="auto">
            <a:xfrm>
              <a:off x="629" y="445"/>
              <a:ext cx="708" cy="708"/>
            </a:xfrm>
            <a:prstGeom prst="ellipse">
              <a:avLst/>
            </a:prstGeom>
            <a:solidFill>
              <a:srgbClr val="8C7F6D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19" name="Oval 17"/>
            <p:cNvSpPr>
              <a:spLocks noChangeArrowheads="1"/>
            </p:cNvSpPr>
            <p:nvPr userDrawn="1"/>
          </p:nvSpPr>
          <p:spPr bwMode="auto">
            <a:xfrm>
              <a:off x="598" y="399"/>
              <a:ext cx="770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20" name="Oval 18"/>
            <p:cNvSpPr>
              <a:spLocks noChangeArrowheads="1"/>
            </p:cNvSpPr>
            <p:nvPr userDrawn="1"/>
          </p:nvSpPr>
          <p:spPr bwMode="auto">
            <a:xfrm>
              <a:off x="575" y="399"/>
              <a:ext cx="762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21" name="Oval 19"/>
            <p:cNvSpPr>
              <a:spLocks noChangeArrowheads="1"/>
            </p:cNvSpPr>
            <p:nvPr userDrawn="1"/>
          </p:nvSpPr>
          <p:spPr bwMode="auto">
            <a:xfrm>
              <a:off x="614" y="414"/>
              <a:ext cx="770" cy="771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22" name="Oval 20"/>
            <p:cNvSpPr>
              <a:spLocks noChangeArrowheads="1"/>
            </p:cNvSpPr>
            <p:nvPr userDrawn="1"/>
          </p:nvSpPr>
          <p:spPr bwMode="auto">
            <a:xfrm>
              <a:off x="590" y="391"/>
              <a:ext cx="763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23" name="Oval 21"/>
            <p:cNvSpPr>
              <a:spLocks noChangeArrowheads="1"/>
            </p:cNvSpPr>
            <p:nvPr userDrawn="1"/>
          </p:nvSpPr>
          <p:spPr bwMode="auto">
            <a:xfrm>
              <a:off x="629" y="445"/>
              <a:ext cx="708" cy="708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24" name="Oval 22"/>
            <p:cNvSpPr>
              <a:spLocks noChangeArrowheads="1"/>
            </p:cNvSpPr>
            <p:nvPr userDrawn="1"/>
          </p:nvSpPr>
          <p:spPr bwMode="auto">
            <a:xfrm>
              <a:off x="637" y="445"/>
              <a:ext cx="693" cy="693"/>
            </a:xfrm>
            <a:prstGeom prst="ellipse">
              <a:avLst/>
            </a:prstGeom>
            <a:noFill/>
            <a:ln w="0">
              <a:solidFill>
                <a:srgbClr val="83725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25" name="Oval 23" descr="face"/>
            <p:cNvSpPr>
              <a:spLocks noChangeArrowheads="1"/>
            </p:cNvSpPr>
            <p:nvPr userDrawn="1"/>
          </p:nvSpPr>
          <p:spPr bwMode="auto">
            <a:xfrm>
              <a:off x="633" y="445"/>
              <a:ext cx="700" cy="701"/>
            </a:xfrm>
            <a:prstGeom prst="ellipse">
              <a:avLst/>
            </a:prstGeom>
            <a:blipFill dpi="0" rotWithShape="1">
              <a:blip r:embed="rId5">
                <a:lum contrast="6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83725B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26" name="Oval 24"/>
            <p:cNvSpPr>
              <a:spLocks noChangeArrowheads="1"/>
            </p:cNvSpPr>
            <p:nvPr userDrawn="1"/>
          </p:nvSpPr>
          <p:spPr bwMode="auto">
            <a:xfrm>
              <a:off x="637" y="391"/>
              <a:ext cx="770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27" name="Oval 25"/>
            <p:cNvSpPr>
              <a:spLocks noChangeArrowheads="1"/>
            </p:cNvSpPr>
            <p:nvPr userDrawn="1"/>
          </p:nvSpPr>
          <p:spPr bwMode="auto">
            <a:xfrm>
              <a:off x="544" y="438"/>
              <a:ext cx="770" cy="762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28" name="Oval 26"/>
            <p:cNvSpPr>
              <a:spLocks noChangeArrowheads="1"/>
            </p:cNvSpPr>
            <p:nvPr userDrawn="1"/>
          </p:nvSpPr>
          <p:spPr bwMode="auto">
            <a:xfrm>
              <a:off x="637" y="438"/>
              <a:ext cx="763" cy="762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29" name="Oval 27"/>
            <p:cNvSpPr>
              <a:spLocks noChangeArrowheads="1"/>
            </p:cNvSpPr>
            <p:nvPr userDrawn="1"/>
          </p:nvSpPr>
          <p:spPr bwMode="auto">
            <a:xfrm>
              <a:off x="264" y="2002"/>
              <a:ext cx="1213" cy="1205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30" name="Oval 28"/>
            <p:cNvSpPr>
              <a:spLocks noChangeArrowheads="1"/>
            </p:cNvSpPr>
            <p:nvPr userDrawn="1"/>
          </p:nvSpPr>
          <p:spPr bwMode="auto">
            <a:xfrm>
              <a:off x="303" y="2033"/>
              <a:ext cx="1135" cy="1143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31" name="Oval 29"/>
            <p:cNvSpPr>
              <a:spLocks noChangeArrowheads="1"/>
            </p:cNvSpPr>
            <p:nvPr userDrawn="1"/>
          </p:nvSpPr>
          <p:spPr bwMode="auto">
            <a:xfrm>
              <a:off x="248" y="1963"/>
              <a:ext cx="1245" cy="124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32" name="Oval 30"/>
            <p:cNvSpPr>
              <a:spLocks noChangeArrowheads="1"/>
            </p:cNvSpPr>
            <p:nvPr userDrawn="1"/>
          </p:nvSpPr>
          <p:spPr bwMode="auto">
            <a:xfrm>
              <a:off x="209" y="1963"/>
              <a:ext cx="1237" cy="124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33" name="Oval 31"/>
            <p:cNvSpPr>
              <a:spLocks noChangeArrowheads="1"/>
            </p:cNvSpPr>
            <p:nvPr userDrawn="1"/>
          </p:nvSpPr>
          <p:spPr bwMode="auto">
            <a:xfrm>
              <a:off x="271" y="1986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34" name="Oval 32"/>
            <p:cNvSpPr>
              <a:spLocks noChangeArrowheads="1"/>
            </p:cNvSpPr>
            <p:nvPr userDrawn="1"/>
          </p:nvSpPr>
          <p:spPr bwMode="auto">
            <a:xfrm>
              <a:off x="232" y="1947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35" name="Oval 33" descr="new smal workers"/>
            <p:cNvSpPr>
              <a:spLocks noChangeArrowheads="1"/>
            </p:cNvSpPr>
            <p:nvPr userDrawn="1"/>
          </p:nvSpPr>
          <p:spPr bwMode="auto">
            <a:xfrm>
              <a:off x="304" y="2033"/>
              <a:ext cx="1135" cy="1143"/>
            </a:xfrm>
            <a:prstGeom prst="ellipse">
              <a:avLst/>
            </a:prstGeom>
            <a:blipFill dpi="0" rotWithShape="1">
              <a:blip r:embed="rId6">
                <a:lum contrast="12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83725B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36" name="Oval 34"/>
            <p:cNvSpPr>
              <a:spLocks noChangeArrowheads="1"/>
            </p:cNvSpPr>
            <p:nvPr userDrawn="1"/>
          </p:nvSpPr>
          <p:spPr bwMode="auto">
            <a:xfrm>
              <a:off x="162" y="2017"/>
              <a:ext cx="1238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37" name="Oval 35"/>
            <p:cNvSpPr>
              <a:spLocks noChangeArrowheads="1"/>
            </p:cNvSpPr>
            <p:nvPr userDrawn="1"/>
          </p:nvSpPr>
          <p:spPr bwMode="auto">
            <a:xfrm>
              <a:off x="310" y="1947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38" name="Oval 36"/>
            <p:cNvSpPr>
              <a:spLocks noChangeArrowheads="1"/>
            </p:cNvSpPr>
            <p:nvPr userDrawn="1"/>
          </p:nvSpPr>
          <p:spPr bwMode="auto">
            <a:xfrm>
              <a:off x="303" y="2017"/>
              <a:ext cx="1244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39" name="Oval 37"/>
            <p:cNvSpPr>
              <a:spLocks noChangeArrowheads="1"/>
            </p:cNvSpPr>
            <p:nvPr userDrawn="1"/>
          </p:nvSpPr>
          <p:spPr bwMode="auto">
            <a:xfrm>
              <a:off x="614" y="2990"/>
              <a:ext cx="1003" cy="1011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40" name="Oval 38"/>
            <p:cNvSpPr>
              <a:spLocks noChangeArrowheads="1"/>
            </p:cNvSpPr>
            <p:nvPr userDrawn="1"/>
          </p:nvSpPr>
          <p:spPr bwMode="auto">
            <a:xfrm>
              <a:off x="645" y="3021"/>
              <a:ext cx="941" cy="949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41" name="Oval 39"/>
            <p:cNvSpPr>
              <a:spLocks noChangeArrowheads="1"/>
            </p:cNvSpPr>
            <p:nvPr userDrawn="1"/>
          </p:nvSpPr>
          <p:spPr bwMode="auto">
            <a:xfrm>
              <a:off x="598" y="2959"/>
              <a:ext cx="1035" cy="103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42" name="Oval 40"/>
            <p:cNvSpPr>
              <a:spLocks noChangeArrowheads="1"/>
            </p:cNvSpPr>
            <p:nvPr userDrawn="1"/>
          </p:nvSpPr>
          <p:spPr bwMode="auto">
            <a:xfrm>
              <a:off x="567" y="2959"/>
              <a:ext cx="1027" cy="103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43" name="Oval 41"/>
            <p:cNvSpPr>
              <a:spLocks noChangeArrowheads="1"/>
            </p:cNvSpPr>
            <p:nvPr userDrawn="1"/>
          </p:nvSpPr>
          <p:spPr bwMode="auto">
            <a:xfrm>
              <a:off x="622" y="2982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44" name="Oval 42"/>
            <p:cNvSpPr>
              <a:spLocks noChangeArrowheads="1"/>
            </p:cNvSpPr>
            <p:nvPr userDrawn="1"/>
          </p:nvSpPr>
          <p:spPr bwMode="auto">
            <a:xfrm>
              <a:off x="583" y="2951"/>
              <a:ext cx="1034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45" name="Oval 43" descr="boom"/>
            <p:cNvSpPr>
              <a:spLocks noChangeArrowheads="1"/>
            </p:cNvSpPr>
            <p:nvPr userDrawn="1"/>
          </p:nvSpPr>
          <p:spPr bwMode="auto">
            <a:xfrm>
              <a:off x="638" y="3018"/>
              <a:ext cx="949" cy="957"/>
            </a:xfrm>
            <a:prstGeom prst="ellipse">
              <a:avLst/>
            </a:prstGeom>
            <a:blipFill dpi="0" rotWithShape="1">
              <a:blip r:embed="rId7">
                <a:lum contrast="6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83725B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46" name="Oval 44"/>
            <p:cNvSpPr>
              <a:spLocks noChangeArrowheads="1"/>
            </p:cNvSpPr>
            <p:nvPr userDrawn="1"/>
          </p:nvSpPr>
          <p:spPr bwMode="auto">
            <a:xfrm>
              <a:off x="528" y="3005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47" name="Oval 45"/>
            <p:cNvSpPr>
              <a:spLocks noChangeArrowheads="1"/>
            </p:cNvSpPr>
            <p:nvPr userDrawn="1"/>
          </p:nvSpPr>
          <p:spPr bwMode="auto">
            <a:xfrm>
              <a:off x="645" y="3005"/>
              <a:ext cx="1035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48" name="Oval 46"/>
            <p:cNvSpPr>
              <a:spLocks noChangeArrowheads="1"/>
            </p:cNvSpPr>
            <p:nvPr userDrawn="1"/>
          </p:nvSpPr>
          <p:spPr bwMode="auto">
            <a:xfrm>
              <a:off x="653" y="2951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</p:grpSp>
      <p:sp>
        <p:nvSpPr>
          <p:cNvPr id="5167" name="Rectangle 47"/>
          <p:cNvSpPr>
            <a:spLocks noGrp="1" noChangeArrowheads="1"/>
          </p:cNvSpPr>
          <p:nvPr>
            <p:ph type="ctrTitle"/>
          </p:nvPr>
        </p:nvSpPr>
        <p:spPr>
          <a:xfrm>
            <a:off x="4078818" y="2924945"/>
            <a:ext cx="7393516" cy="1023169"/>
          </a:xfrm>
        </p:spPr>
        <p:txBody>
          <a:bodyPr anchor="b"/>
          <a:lstStyle>
            <a:lvl1pPr>
              <a:defRPr sz="3200" b="1">
                <a:solidFill>
                  <a:srgbClr val="000000"/>
                </a:solidFill>
              </a:defRPr>
            </a:lvl1pPr>
          </a:lstStyle>
          <a:p>
            <a:pPr lvl="0"/>
            <a:r>
              <a:rPr lang="en-ZA" noProof="0" dirty="0"/>
              <a:t>Click to edit Master title style</a:t>
            </a:r>
          </a:p>
        </p:txBody>
      </p:sp>
      <p:sp>
        <p:nvSpPr>
          <p:cNvPr id="5168" name="Rectangle 48"/>
          <p:cNvSpPr>
            <a:spLocks noGrp="1" noChangeArrowheads="1"/>
          </p:cNvSpPr>
          <p:nvPr>
            <p:ph type="subTitle" idx="1"/>
          </p:nvPr>
        </p:nvSpPr>
        <p:spPr>
          <a:xfrm>
            <a:off x="4078818" y="4092576"/>
            <a:ext cx="7393516" cy="2220913"/>
          </a:xfrm>
        </p:spPr>
        <p:txBody>
          <a:bodyPr/>
          <a:lstStyle>
            <a:lvl1pPr marL="0" indent="0">
              <a:buFontTx/>
              <a:buNone/>
              <a:defRPr sz="2400" b="1">
                <a:solidFill>
                  <a:srgbClr val="83725B"/>
                </a:solidFill>
              </a:defRPr>
            </a:lvl1pPr>
          </a:lstStyle>
          <a:p>
            <a:pPr lvl="0"/>
            <a:r>
              <a:rPr lang="en-ZA" noProof="0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377065954"/>
      </p:ext>
    </p:extLst>
  </p:cSld>
  <p:clrMapOvr>
    <a:masterClrMapping/>
  </p:clrMapOvr>
  <p:transition spd="slow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382" y="143297"/>
            <a:ext cx="9121013" cy="66675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>
                <a:solidFill>
                  <a:srgbClr val="000000"/>
                </a:solidFill>
              </a:defRPr>
            </a:lvl1pPr>
            <a:lvl2pPr>
              <a:defRPr sz="20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ZA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  <p:graphicFrame>
        <p:nvGraphicFramePr>
          <p:cNvPr id="6" name="Object 5" hidden="1">
            <a:extLst>
              <a:ext uri="{FF2B5EF4-FFF2-40B4-BE49-F238E27FC236}">
                <a16:creationId xmlns:a16="http://schemas.microsoft.com/office/drawing/2014/main" id="{FB07026E-902B-5EFC-5C57-6A29DED6486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5219235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6" name="Object 5" hidden="1">
                        <a:extLst>
                          <a:ext uri="{FF2B5EF4-FFF2-40B4-BE49-F238E27FC236}">
                            <a16:creationId xmlns:a16="http://schemas.microsoft.com/office/drawing/2014/main" id="{A1C12C76-4BAA-4917-AD05-FD95602D2B5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>
            <a:extLst>
              <a:ext uri="{FF2B5EF4-FFF2-40B4-BE49-F238E27FC236}">
                <a16:creationId xmlns:a16="http://schemas.microsoft.com/office/drawing/2014/main" id="{3AB5D960-BBCA-7159-2098-B7A3EC975CAC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5589434"/>
      </p:ext>
    </p:extLst>
  </p:cSld>
  <p:clrMapOvr>
    <a:masterClrMapping/>
  </p:clrMapOvr>
  <p:transition spd="slow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mporta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7" y="160556"/>
            <a:ext cx="8448937" cy="66675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17" y="79144"/>
            <a:ext cx="1064363" cy="829577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197085466"/>
      </p:ext>
    </p:extLst>
  </p:cSld>
  <p:clrMapOvr>
    <a:masterClrMapping/>
  </p:clrMapOvr>
  <p:transition spd="slow"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esour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273"/>
          <a:stretch/>
        </p:blipFill>
        <p:spPr>
          <a:xfrm>
            <a:off x="106717" y="79143"/>
            <a:ext cx="1064363" cy="81662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7" y="160556"/>
            <a:ext cx="8448937" cy="66675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879839702"/>
      </p:ext>
    </p:extLst>
  </p:cSld>
  <p:clrMapOvr>
    <a:masterClrMapping/>
  </p:clrMapOvr>
  <p:transition spd="slow"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17" y="96396"/>
            <a:ext cx="1064363" cy="79786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7" y="160556"/>
            <a:ext cx="8448937" cy="66675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307080201"/>
      </p:ext>
    </p:extLst>
  </p:cSld>
  <p:clrMapOvr>
    <a:masterClrMapping/>
  </p:clrMapOvr>
  <p:transition spd="slow"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efl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7" y="160556"/>
            <a:ext cx="8448937" cy="66675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1" y="87770"/>
            <a:ext cx="1030539" cy="815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4210760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pter divs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C70AA778-541B-E885-5A78-44A4C7F4B690}"/>
              </a:ext>
            </a:extLst>
          </p:cNvPr>
          <p:cNvSpPr/>
          <p:nvPr userDrawn="1"/>
        </p:nvSpPr>
        <p:spPr>
          <a:xfrm>
            <a:off x="0" y="4142874"/>
            <a:ext cx="12192000" cy="2466974"/>
          </a:xfrm>
          <a:prstGeom prst="rect">
            <a:avLst/>
          </a:prstGeom>
          <a:solidFill>
            <a:schemeClr val="bg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447FC08-0CA1-C812-957B-303369CEC0B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4142874"/>
            <a:ext cx="41148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2060273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1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CDD01BF2-A391-2350-F502-B39704CC06F8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706438" y="2241800"/>
            <a:ext cx="63430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Divider Slide</a:t>
            </a:r>
            <a:endParaRPr lang="en-ZA" noProof="0" dirty="0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DBBB6FBC-E3C9-3B31-3EF0-38D626E1E1D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114800" y="4142874"/>
            <a:ext cx="41148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5AF0A9FC-BFA5-B482-1275-4088CD88289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29600" y="4142874"/>
            <a:ext cx="39624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37B8CCE-72D0-1BBF-D066-4AF8ED0D6F84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28717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17" y="79144"/>
            <a:ext cx="1064364" cy="829577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7" y="160556"/>
            <a:ext cx="8448937" cy="66675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629404276"/>
      </p:ext>
    </p:extLst>
  </p:cSld>
  <p:clrMapOvr>
    <a:masterClrMapping/>
  </p:clrMapOvr>
  <p:transition spd="slow"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wn no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7" y="160556"/>
            <a:ext cx="8448937" cy="66675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17" y="79144"/>
            <a:ext cx="1064363" cy="829577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554275762"/>
      </p:ext>
    </p:extLst>
  </p:cSld>
  <p:clrMapOvr>
    <a:masterClrMapping/>
  </p:clrMapOvr>
  <p:transition spd="slow"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exerc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7" y="160556"/>
            <a:ext cx="8448937" cy="66675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34" y="77088"/>
            <a:ext cx="1054247" cy="847843"/>
          </a:xfrm>
          <a:prstGeom prst="rect">
            <a:avLst/>
          </a:prstGeom>
        </p:spPr>
      </p:pic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173198025"/>
      </p:ext>
    </p:extLst>
  </p:cSld>
  <p:clrMapOvr>
    <a:masterClrMapping/>
  </p:clrMapOvr>
  <p:transition spd="slow"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ssess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15" y="79143"/>
            <a:ext cx="1078991" cy="84578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7" y="160556"/>
            <a:ext cx="8448937" cy="66675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700351366"/>
      </p:ext>
    </p:extLst>
  </p:cSld>
  <p:clrMapOvr>
    <a:masterClrMapping/>
  </p:clrMapOvr>
  <p:transition spd="slow"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649997182"/>
      </p:ext>
    </p:extLst>
  </p:cSld>
  <p:clrMapOvr>
    <a:masterClrMapping/>
  </p:clrMapOvr>
  <p:transition spd="slow"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ele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382" y="143297"/>
            <a:ext cx="9121012" cy="66675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371536930"/>
      </p:ext>
    </p:extLst>
  </p:cSld>
  <p:clrMapOvr>
    <a:masterClrMapping/>
  </p:clrMapOvr>
  <p:transition spd="slow"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2084" y="1436689"/>
            <a:ext cx="5484283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9567" y="1436689"/>
            <a:ext cx="5484284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573336914"/>
      </p:ext>
    </p:extLst>
  </p:cSld>
  <p:clrMapOvr>
    <a:masterClrMapping/>
  </p:clrMapOvr>
  <p:transition spd="slow"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928855412"/>
      </p:ext>
    </p:extLst>
  </p:cSld>
  <p:clrMapOvr>
    <a:masterClrMapping/>
  </p:clrMapOvr>
  <p:transition spd="slow"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631711781"/>
      </p:ext>
    </p:extLst>
  </p:cSld>
  <p:clrMapOvr>
    <a:masterClrMapping/>
  </p:clrMapOvr>
  <p:transition spd="slow"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753733340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sion Chapter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7466486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392738" y="2867097"/>
            <a:ext cx="63430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Divider Slide</a:t>
            </a:r>
            <a:endParaRPr lang="en-ZA" noProof="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9736D61-2B9F-B39D-FA43-E377D86AA7B3}"/>
              </a:ext>
            </a:extLst>
          </p:cNvPr>
          <p:cNvSpPr/>
          <p:nvPr userDrawn="1"/>
        </p:nvSpPr>
        <p:spPr>
          <a:xfrm>
            <a:off x="0" y="6593974"/>
            <a:ext cx="12192000" cy="264026"/>
          </a:xfrm>
          <a:prstGeom prst="rect">
            <a:avLst/>
          </a:prstGeom>
          <a:solidFill>
            <a:schemeClr val="tx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535C61B-929A-C0EC-5C58-CD9ED99EF73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47291" y="1468981"/>
            <a:ext cx="3937000" cy="35687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E8E6140-30DC-D3CB-A911-288044C11DA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56261" y="3292760"/>
            <a:ext cx="2260600" cy="2044700"/>
          </a:xfrm>
          <a:prstGeom prst="rect">
            <a:avLst/>
          </a:prstGeom>
        </p:spPr>
      </p:pic>
      <p:sp>
        <p:nvSpPr>
          <p:cNvPr id="4" name="Picture Placeholder 101">
            <a:extLst>
              <a:ext uri="{FF2B5EF4-FFF2-40B4-BE49-F238E27FC236}">
                <a16:creationId xmlns:a16="http://schemas.microsoft.com/office/drawing/2014/main" id="{F5F2CF35-ACC4-A108-DD87-92F9426534E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49197" y="3364197"/>
            <a:ext cx="1895476" cy="1895476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visual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87BD48D-91A6-B706-71D6-9D1F3017065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343198" y="1600672"/>
            <a:ext cx="3294850" cy="3294850"/>
          </a:xfrm>
          <a:custGeom>
            <a:avLst/>
            <a:gdLst>
              <a:gd name="connsiteX0" fmla="*/ 1647425 w 3294850"/>
              <a:gd name="connsiteY0" fmla="*/ 0 h 3294850"/>
              <a:gd name="connsiteX1" fmla="*/ 3294850 w 3294850"/>
              <a:gd name="connsiteY1" fmla="*/ 1647425 h 3294850"/>
              <a:gd name="connsiteX2" fmla="*/ 1647425 w 3294850"/>
              <a:gd name="connsiteY2" fmla="*/ 3294850 h 3294850"/>
              <a:gd name="connsiteX3" fmla="*/ 1275376 w 3294850"/>
              <a:gd name="connsiteY3" fmla="*/ 3252665 h 3294850"/>
              <a:gd name="connsiteX4" fmla="*/ 1215764 w 3294850"/>
              <a:gd name="connsiteY4" fmla="*/ 3236539 h 3294850"/>
              <a:gd name="connsiteX5" fmla="*/ 1240067 w 3294850"/>
              <a:gd name="connsiteY5" fmla="*/ 3196535 h 3294850"/>
              <a:gd name="connsiteX6" fmla="*/ 1362162 w 3294850"/>
              <a:gd name="connsiteY6" fmla="*/ 2714346 h 3294850"/>
              <a:gd name="connsiteX7" fmla="*/ 350562 w 3294850"/>
              <a:gd name="connsiteY7" fmla="*/ 1702746 h 3294850"/>
              <a:gd name="connsiteX8" fmla="*/ 49743 w 3294850"/>
              <a:gd name="connsiteY8" fmla="*/ 1748226 h 3294850"/>
              <a:gd name="connsiteX9" fmla="*/ 5901 w 3294850"/>
              <a:gd name="connsiteY9" fmla="*/ 1764272 h 3294850"/>
              <a:gd name="connsiteX10" fmla="*/ 0 w 3294850"/>
              <a:gd name="connsiteY10" fmla="*/ 1647425 h 3294850"/>
              <a:gd name="connsiteX11" fmla="*/ 1647425 w 3294850"/>
              <a:gd name="connsiteY11" fmla="*/ 0 h 329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294850">
                <a:moveTo>
                  <a:pt x="1647425" y="0"/>
                </a:moveTo>
                <a:cubicBezTo>
                  <a:pt x="2557273" y="0"/>
                  <a:pt x="3294850" y="737577"/>
                  <a:pt x="3294850" y="1647425"/>
                </a:cubicBezTo>
                <a:cubicBezTo>
                  <a:pt x="3294850" y="2557273"/>
                  <a:pt x="2557273" y="3294850"/>
                  <a:pt x="1647425" y="3294850"/>
                </a:cubicBezTo>
                <a:cubicBezTo>
                  <a:pt x="1519478" y="3294850"/>
                  <a:pt x="1394938" y="3280265"/>
                  <a:pt x="1275376" y="3252665"/>
                </a:cubicBezTo>
                <a:lnTo>
                  <a:pt x="1215764" y="3236539"/>
                </a:lnTo>
                <a:lnTo>
                  <a:pt x="1240067" y="3196535"/>
                </a:lnTo>
                <a:cubicBezTo>
                  <a:pt x="1317933" y="3053198"/>
                  <a:pt x="1362162" y="2888937"/>
                  <a:pt x="1362162" y="2714346"/>
                </a:cubicBezTo>
                <a:cubicBezTo>
                  <a:pt x="1362162" y="2155655"/>
                  <a:pt x="909253" y="1702746"/>
                  <a:pt x="350562" y="1702746"/>
                </a:cubicBezTo>
                <a:cubicBezTo>
                  <a:pt x="245808" y="1702746"/>
                  <a:pt x="144772" y="1718669"/>
                  <a:pt x="49743" y="1748226"/>
                </a:cubicBezTo>
                <a:lnTo>
                  <a:pt x="5901" y="1764272"/>
                </a:lnTo>
                <a:lnTo>
                  <a:pt x="0" y="1647425"/>
                </a:lnTo>
                <a:cubicBezTo>
                  <a:pt x="0" y="737577"/>
                  <a:pt x="737577" y="0"/>
                  <a:pt x="1647425" y="0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</p:spTree>
    <p:extLst>
      <p:ext uri="{BB962C8B-B14F-4D97-AF65-F5344CB8AC3E}">
        <p14:creationId xmlns:p14="http://schemas.microsoft.com/office/powerpoint/2010/main" val="408241387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117342287"/>
      </p:ext>
    </p:extLst>
  </p:cSld>
  <p:clrMapOvr>
    <a:masterClrMapping/>
  </p:clrMapOvr>
  <p:transition spd="slow"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ZA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399073573"/>
      </p:ext>
    </p:extLst>
  </p:cSld>
  <p:clrMapOvr>
    <a:masterClrMapping/>
  </p:clrMapOvr>
  <p:transition spd="slow"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085843518"/>
      </p:ext>
    </p:extLst>
  </p:cSld>
  <p:clrMapOvr>
    <a:masterClrMapping/>
  </p:clrMapOvr>
  <p:transition spd="slow"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61967" y="166689"/>
            <a:ext cx="2791884" cy="63150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2084" y="166689"/>
            <a:ext cx="8176683" cy="63150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748776736"/>
      </p:ext>
    </p:extLst>
  </p:cSld>
  <p:clrMapOvr>
    <a:masterClrMapping/>
  </p:clrMapOvr>
  <p:transition spd="slow"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82085" y="166689"/>
            <a:ext cx="11171767" cy="63150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734731849"/>
      </p:ext>
    </p:extLst>
  </p:cSld>
  <p:clrMapOvr>
    <a:masterClrMapping/>
  </p:clrMapOvr>
  <p:transition spd="slow"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2084" y="166688"/>
            <a:ext cx="8693149" cy="6667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582085" y="1436689"/>
            <a:ext cx="11171767" cy="5045075"/>
          </a:xfrm>
        </p:spPr>
        <p:txBody>
          <a:bodyPr/>
          <a:lstStyle/>
          <a:p>
            <a:pPr lvl="0"/>
            <a:endParaRPr lang="en-ZA" noProof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960029309"/>
      </p:ext>
    </p:extLst>
  </p:cSld>
  <p:clrMapOvr>
    <a:masterClrMapping/>
  </p:clrMapOvr>
  <p:transition spd="slow"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82084" y="166688"/>
            <a:ext cx="8693149" cy="6667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82084" y="1436689"/>
            <a:ext cx="5484283" cy="2446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269567" y="1436689"/>
            <a:ext cx="5484284" cy="2446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82084" y="4035425"/>
            <a:ext cx="5484283" cy="2446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567" y="4035425"/>
            <a:ext cx="5484284" cy="2446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114935140"/>
      </p:ext>
    </p:extLst>
  </p:cSld>
  <p:clrMapOvr>
    <a:masterClrMapping/>
  </p:clrMapOvr>
  <p:transition spd="slow"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2084" y="166688"/>
            <a:ext cx="8693149" cy="6667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2084" y="1436689"/>
            <a:ext cx="5484283" cy="50450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269567" y="1436689"/>
            <a:ext cx="5484284" cy="2446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269567" y="4035425"/>
            <a:ext cx="5484284" cy="2446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874704192"/>
      </p:ext>
    </p:extLst>
  </p:cSld>
  <p:clrMapOvr>
    <a:masterClrMapping/>
  </p:clrMapOvr>
  <p:transition spd="slow"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1">
            <a:extLst>
              <a:ext uri="{FF2B5EF4-FFF2-40B4-BE49-F238E27FC236}">
                <a16:creationId xmlns:a16="http://schemas.microsoft.com/office/drawing/2014/main" id="{80479B2A-BA10-3701-CF83-BD8671C3D0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-6350" y="0"/>
            <a:ext cx="12198351" cy="6858000"/>
          </a:xfrm>
          <a:prstGeom prst="rect">
            <a:avLst/>
          </a:prstGeom>
          <a:noFill/>
          <a:ln>
            <a:noFill/>
          </a:ln>
        </p:spPr>
        <p:txBody>
          <a:bodyPr wrap="none" anchor="ctr"/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1300"/>
          </a:p>
        </p:txBody>
      </p:sp>
      <p:pic>
        <p:nvPicPr>
          <p:cNvPr id="3" name="Picture 23" descr="dd">
            <a:extLst>
              <a:ext uri="{FF2B5EF4-FFF2-40B4-BE49-F238E27FC236}">
                <a16:creationId xmlns:a16="http://schemas.microsoft.com/office/drawing/2014/main" id="{B3E05E3A-B846-60BA-B170-B8FA77793E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1" y="0"/>
            <a:ext cx="243416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101">
            <a:extLst>
              <a:ext uri="{FF2B5EF4-FFF2-40B4-BE49-F238E27FC236}">
                <a16:creationId xmlns:a16="http://schemas.microsoft.com/office/drawing/2014/main" id="{89C18F5D-63FC-E993-934B-FA303E366E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1067" y="1300163"/>
            <a:ext cx="3064933" cy="2297112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1300"/>
          </a:p>
        </p:txBody>
      </p:sp>
      <p:sp>
        <p:nvSpPr>
          <p:cNvPr id="5" name="Oval 102" descr="coolers">
            <a:extLst>
              <a:ext uri="{FF2B5EF4-FFF2-40B4-BE49-F238E27FC236}">
                <a16:creationId xmlns:a16="http://schemas.microsoft.com/office/drawing/2014/main" id="{9DCB13B4-C08A-F3FE-866A-0790D1D984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085" y="1362075"/>
            <a:ext cx="2882900" cy="2173288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txBody>
          <a:bodyPr/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1300"/>
          </a:p>
        </p:txBody>
      </p:sp>
      <p:sp>
        <p:nvSpPr>
          <p:cNvPr id="6" name="Oval 103">
            <a:extLst>
              <a:ext uri="{FF2B5EF4-FFF2-40B4-BE49-F238E27FC236}">
                <a16:creationId xmlns:a16="http://schemas.microsoft.com/office/drawing/2014/main" id="{2E00727C-E9D2-F6F5-73B9-FA01B4AF7A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318" y="1225551"/>
            <a:ext cx="3145367" cy="23717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1300"/>
          </a:p>
        </p:txBody>
      </p:sp>
      <p:sp>
        <p:nvSpPr>
          <p:cNvPr id="7" name="Oval 104">
            <a:extLst>
              <a:ext uri="{FF2B5EF4-FFF2-40B4-BE49-F238E27FC236}">
                <a16:creationId xmlns:a16="http://schemas.microsoft.com/office/drawing/2014/main" id="{064A9346-3FBB-E0FF-58A5-195906D3A6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901" y="1225551"/>
            <a:ext cx="3147484" cy="23717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1300"/>
          </a:p>
        </p:txBody>
      </p:sp>
      <p:sp>
        <p:nvSpPr>
          <p:cNvPr id="8" name="Oval 105">
            <a:extLst>
              <a:ext uri="{FF2B5EF4-FFF2-40B4-BE49-F238E27FC236}">
                <a16:creationId xmlns:a16="http://schemas.microsoft.com/office/drawing/2014/main" id="{87008BDB-9C11-C146-5F74-4EFF2ECDB6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001" y="1274764"/>
            <a:ext cx="3145367" cy="23717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1300"/>
          </a:p>
        </p:txBody>
      </p:sp>
      <p:sp>
        <p:nvSpPr>
          <p:cNvPr id="9" name="Oval 106">
            <a:extLst>
              <a:ext uri="{FF2B5EF4-FFF2-40B4-BE49-F238E27FC236}">
                <a16:creationId xmlns:a16="http://schemas.microsoft.com/office/drawing/2014/main" id="{2FE8DFD4-59BA-02DB-FB4C-C6F92685D2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634" y="1201739"/>
            <a:ext cx="3145367" cy="23590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1300"/>
          </a:p>
        </p:txBody>
      </p:sp>
      <p:sp>
        <p:nvSpPr>
          <p:cNvPr id="10" name="Oval 107">
            <a:extLst>
              <a:ext uri="{FF2B5EF4-FFF2-40B4-BE49-F238E27FC236}">
                <a16:creationId xmlns:a16="http://schemas.microsoft.com/office/drawing/2014/main" id="{F9344EBB-7BF9-5AA6-8BBE-98E4BFFAA4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551" y="1323976"/>
            <a:ext cx="3145367" cy="23717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1300"/>
          </a:p>
        </p:txBody>
      </p:sp>
      <p:sp>
        <p:nvSpPr>
          <p:cNvPr id="11" name="Oval 108">
            <a:extLst>
              <a:ext uri="{FF2B5EF4-FFF2-40B4-BE49-F238E27FC236}">
                <a16:creationId xmlns:a16="http://schemas.microsoft.com/office/drawing/2014/main" id="{0646DFB5-8A43-7E17-A180-9C88CD8CDD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1" y="1323976"/>
            <a:ext cx="3145367" cy="23717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1300"/>
          </a:p>
        </p:txBody>
      </p:sp>
      <p:sp>
        <p:nvSpPr>
          <p:cNvPr id="12" name="Oval 109">
            <a:extLst>
              <a:ext uri="{FF2B5EF4-FFF2-40B4-BE49-F238E27FC236}">
                <a16:creationId xmlns:a16="http://schemas.microsoft.com/office/drawing/2014/main" id="{2001C906-25FE-6B74-87AF-A313C68BB2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7485" y="1201739"/>
            <a:ext cx="3145367" cy="23590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1300"/>
          </a:p>
        </p:txBody>
      </p:sp>
      <p:sp>
        <p:nvSpPr>
          <p:cNvPr id="13" name="Oval 110">
            <a:extLst>
              <a:ext uri="{FF2B5EF4-FFF2-40B4-BE49-F238E27FC236}">
                <a16:creationId xmlns:a16="http://schemas.microsoft.com/office/drawing/2014/main" id="{7B635F73-FD27-03AC-6377-FBC85446CB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9634" y="669926"/>
            <a:ext cx="1564217" cy="1185863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1300"/>
          </a:p>
        </p:txBody>
      </p:sp>
      <p:sp>
        <p:nvSpPr>
          <p:cNvPr id="14" name="Oval 111">
            <a:extLst>
              <a:ext uri="{FF2B5EF4-FFF2-40B4-BE49-F238E27FC236}">
                <a16:creationId xmlns:a16="http://schemas.microsoft.com/office/drawing/2014/main" id="{4541FCE2-1B7D-A6E4-9489-A2AA3CA67E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384" y="706438"/>
            <a:ext cx="1498600" cy="1123950"/>
          </a:xfrm>
          <a:prstGeom prst="ellipse">
            <a:avLst/>
          </a:prstGeom>
          <a:solidFill>
            <a:srgbClr val="8C7F6D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1300"/>
          </a:p>
        </p:txBody>
      </p:sp>
      <p:sp>
        <p:nvSpPr>
          <p:cNvPr id="15" name="Oval 112">
            <a:extLst>
              <a:ext uri="{FF2B5EF4-FFF2-40B4-BE49-F238E27FC236}">
                <a16:creationId xmlns:a16="http://schemas.microsoft.com/office/drawing/2014/main" id="{4CE3BFA1-EFC9-5825-D37E-92B29A615E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5768" y="633414"/>
            <a:ext cx="1629833" cy="12223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1300"/>
          </a:p>
        </p:txBody>
      </p:sp>
      <p:sp>
        <p:nvSpPr>
          <p:cNvPr id="16" name="Oval 113">
            <a:extLst>
              <a:ext uri="{FF2B5EF4-FFF2-40B4-BE49-F238E27FC236}">
                <a16:creationId xmlns:a16="http://schemas.microsoft.com/office/drawing/2014/main" id="{E6B71AA0-C1E9-A2E2-D97C-6A410F6932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7085" y="633414"/>
            <a:ext cx="1612900" cy="12223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1300"/>
          </a:p>
        </p:txBody>
      </p:sp>
      <p:sp>
        <p:nvSpPr>
          <p:cNvPr id="17" name="Oval 114">
            <a:extLst>
              <a:ext uri="{FF2B5EF4-FFF2-40B4-BE49-F238E27FC236}">
                <a16:creationId xmlns:a16="http://schemas.microsoft.com/office/drawing/2014/main" id="{8D31A703-7015-0FBE-6717-AE9E3EBF26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9634" y="657226"/>
            <a:ext cx="1629833" cy="1223963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1300"/>
          </a:p>
        </p:txBody>
      </p:sp>
      <p:sp>
        <p:nvSpPr>
          <p:cNvPr id="18" name="Oval 115">
            <a:extLst>
              <a:ext uri="{FF2B5EF4-FFF2-40B4-BE49-F238E27FC236}">
                <a16:creationId xmlns:a16="http://schemas.microsoft.com/office/drawing/2014/main" id="{9C61AFFA-D4F0-DCAA-914A-89F75F89A8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8834" y="620714"/>
            <a:ext cx="1615017" cy="12223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1300"/>
          </a:p>
        </p:txBody>
      </p:sp>
      <p:sp>
        <p:nvSpPr>
          <p:cNvPr id="19" name="Oval 116">
            <a:extLst>
              <a:ext uri="{FF2B5EF4-FFF2-40B4-BE49-F238E27FC236}">
                <a16:creationId xmlns:a16="http://schemas.microsoft.com/office/drawing/2014/main" id="{25B7777C-78C3-8531-A3F8-14F4A5ABE0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384" y="706438"/>
            <a:ext cx="1498600" cy="1123950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1300"/>
          </a:p>
        </p:txBody>
      </p:sp>
      <p:sp>
        <p:nvSpPr>
          <p:cNvPr id="20" name="Oval 117">
            <a:extLst>
              <a:ext uri="{FF2B5EF4-FFF2-40B4-BE49-F238E27FC236}">
                <a16:creationId xmlns:a16="http://schemas.microsoft.com/office/drawing/2014/main" id="{59C90954-F26B-B73F-9990-5D09BF9173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8318" y="706439"/>
            <a:ext cx="1466849" cy="1100137"/>
          </a:xfrm>
          <a:prstGeom prst="ellipse">
            <a:avLst/>
          </a:prstGeom>
          <a:noFill/>
          <a:ln w="0">
            <a:solidFill>
              <a:srgbClr val="83725B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1300"/>
          </a:p>
        </p:txBody>
      </p:sp>
      <p:sp>
        <p:nvSpPr>
          <p:cNvPr id="21" name="Oval 118" descr="face">
            <a:extLst>
              <a:ext uri="{FF2B5EF4-FFF2-40B4-BE49-F238E27FC236}">
                <a16:creationId xmlns:a16="http://schemas.microsoft.com/office/drawing/2014/main" id="{2D976E0D-BB8A-FEA3-F7BC-C107C911CC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9851" y="706439"/>
            <a:ext cx="1481667" cy="1112837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txBody>
          <a:bodyPr/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1300"/>
          </a:p>
        </p:txBody>
      </p:sp>
      <p:sp>
        <p:nvSpPr>
          <p:cNvPr id="22" name="Oval 119">
            <a:extLst>
              <a:ext uri="{FF2B5EF4-FFF2-40B4-BE49-F238E27FC236}">
                <a16:creationId xmlns:a16="http://schemas.microsoft.com/office/drawing/2014/main" id="{22BFA107-B29A-779C-F6B9-FDC539294D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8318" y="620714"/>
            <a:ext cx="1629833" cy="12223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1300"/>
          </a:p>
        </p:txBody>
      </p:sp>
      <p:sp>
        <p:nvSpPr>
          <p:cNvPr id="23" name="Oval 120">
            <a:extLst>
              <a:ext uri="{FF2B5EF4-FFF2-40B4-BE49-F238E27FC236}">
                <a16:creationId xmlns:a16="http://schemas.microsoft.com/office/drawing/2014/main" id="{6F07B84D-360D-3624-FE6F-24C57D9E33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1468" y="695326"/>
            <a:ext cx="1629833" cy="12096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1300"/>
          </a:p>
        </p:txBody>
      </p:sp>
      <p:sp>
        <p:nvSpPr>
          <p:cNvPr id="24" name="Oval 121">
            <a:extLst>
              <a:ext uri="{FF2B5EF4-FFF2-40B4-BE49-F238E27FC236}">
                <a16:creationId xmlns:a16="http://schemas.microsoft.com/office/drawing/2014/main" id="{3982B904-4A5A-3309-72C0-1E4DF3E591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8317" y="695326"/>
            <a:ext cx="1615016" cy="12096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1300"/>
          </a:p>
        </p:txBody>
      </p:sp>
      <p:sp>
        <p:nvSpPr>
          <p:cNvPr id="25" name="Oval 122">
            <a:extLst>
              <a:ext uri="{FF2B5EF4-FFF2-40B4-BE49-F238E27FC236}">
                <a16:creationId xmlns:a16="http://schemas.microsoft.com/office/drawing/2014/main" id="{910768C5-5F81-1DBF-203F-276870E2D9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8800" y="3178175"/>
            <a:ext cx="2567517" cy="1912938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1300"/>
          </a:p>
        </p:txBody>
      </p:sp>
      <p:sp>
        <p:nvSpPr>
          <p:cNvPr id="26" name="Oval 123">
            <a:extLst>
              <a:ext uri="{FF2B5EF4-FFF2-40B4-BE49-F238E27FC236}">
                <a16:creationId xmlns:a16="http://schemas.microsoft.com/office/drawing/2014/main" id="{E7F3F4A8-1F2E-486C-476B-ABFB90A384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1351" y="3227388"/>
            <a:ext cx="2402416" cy="1814512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1300"/>
          </a:p>
        </p:txBody>
      </p:sp>
      <p:sp>
        <p:nvSpPr>
          <p:cNvPr id="27" name="Oval 124">
            <a:extLst>
              <a:ext uri="{FF2B5EF4-FFF2-40B4-BE49-F238E27FC236}">
                <a16:creationId xmlns:a16="http://schemas.microsoft.com/office/drawing/2014/main" id="{F0241701-2AFA-6AA1-A22D-CAFFCE6CA1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4933" y="3116263"/>
            <a:ext cx="2635251" cy="1974850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1300"/>
          </a:p>
        </p:txBody>
      </p:sp>
      <p:sp>
        <p:nvSpPr>
          <p:cNvPr id="28" name="Oval 125">
            <a:extLst>
              <a:ext uri="{FF2B5EF4-FFF2-40B4-BE49-F238E27FC236}">
                <a16:creationId xmlns:a16="http://schemas.microsoft.com/office/drawing/2014/main" id="{6D8B79C5-16AE-239E-D045-D4569335CA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385" y="3116263"/>
            <a:ext cx="2618316" cy="1974850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1300"/>
          </a:p>
        </p:txBody>
      </p:sp>
      <p:sp>
        <p:nvSpPr>
          <p:cNvPr id="29" name="Oval 126">
            <a:extLst>
              <a:ext uri="{FF2B5EF4-FFF2-40B4-BE49-F238E27FC236}">
                <a16:creationId xmlns:a16="http://schemas.microsoft.com/office/drawing/2014/main" id="{3B8A8748-2A99-DDB2-5760-98886582A2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3618" y="3152775"/>
            <a:ext cx="2635249" cy="1976438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1300"/>
          </a:p>
        </p:txBody>
      </p:sp>
      <p:sp>
        <p:nvSpPr>
          <p:cNvPr id="30" name="Oval 127">
            <a:extLst>
              <a:ext uri="{FF2B5EF4-FFF2-40B4-BE49-F238E27FC236}">
                <a16:creationId xmlns:a16="http://schemas.microsoft.com/office/drawing/2014/main" id="{A6C939C8-416D-BAC9-1EB1-34918ACC37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1067" y="3090864"/>
            <a:ext cx="2635251" cy="1976437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1300"/>
          </a:p>
        </p:txBody>
      </p:sp>
      <p:sp>
        <p:nvSpPr>
          <p:cNvPr id="31" name="Oval 128" descr="new smal workers">
            <a:extLst>
              <a:ext uri="{FF2B5EF4-FFF2-40B4-BE49-F238E27FC236}">
                <a16:creationId xmlns:a16="http://schemas.microsoft.com/office/drawing/2014/main" id="{A393DF2D-F0EE-9190-C66D-40CA242943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3468" y="3227388"/>
            <a:ext cx="2402417" cy="1814512"/>
          </a:xfrm>
          <a:prstGeom prst="ellipse">
            <a:avLst/>
          </a:prstGeom>
          <a:blipFill dpi="0" rotWithShape="1">
            <a:blip r:embed="rId5">
              <a:lum contrast="12000"/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1300"/>
          </a:p>
        </p:txBody>
      </p:sp>
      <p:sp>
        <p:nvSpPr>
          <p:cNvPr id="32" name="Oval 129">
            <a:extLst>
              <a:ext uri="{FF2B5EF4-FFF2-40B4-BE49-F238E27FC236}">
                <a16:creationId xmlns:a16="http://schemas.microsoft.com/office/drawing/2014/main" id="{A018E7E6-5955-7704-15AF-D600274896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901" y="3201989"/>
            <a:ext cx="2620433" cy="1976437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1300"/>
          </a:p>
        </p:txBody>
      </p:sp>
      <p:sp>
        <p:nvSpPr>
          <p:cNvPr id="33" name="Oval 130">
            <a:extLst>
              <a:ext uri="{FF2B5EF4-FFF2-40B4-BE49-F238E27FC236}">
                <a16:creationId xmlns:a16="http://schemas.microsoft.com/office/drawing/2014/main" id="{D05A9B41-5E07-1B8A-585E-366C1A93A6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167" y="3090864"/>
            <a:ext cx="2635251" cy="1976437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1300"/>
          </a:p>
        </p:txBody>
      </p:sp>
      <p:sp>
        <p:nvSpPr>
          <p:cNvPr id="34" name="Oval 131">
            <a:extLst>
              <a:ext uri="{FF2B5EF4-FFF2-40B4-BE49-F238E27FC236}">
                <a16:creationId xmlns:a16="http://schemas.microsoft.com/office/drawing/2014/main" id="{E4B4834F-7FC0-8F69-6519-2E192D009D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1351" y="3201989"/>
            <a:ext cx="2633133" cy="1976437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1300"/>
          </a:p>
        </p:txBody>
      </p:sp>
      <p:sp>
        <p:nvSpPr>
          <p:cNvPr id="35" name="Oval 132">
            <a:extLst>
              <a:ext uri="{FF2B5EF4-FFF2-40B4-BE49-F238E27FC236}">
                <a16:creationId xmlns:a16="http://schemas.microsoft.com/office/drawing/2014/main" id="{6A7E6F94-FD63-20D7-32B5-DAAF3C559C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9634" y="4746626"/>
            <a:ext cx="2123017" cy="1604963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1300"/>
          </a:p>
        </p:txBody>
      </p:sp>
      <p:sp>
        <p:nvSpPr>
          <p:cNvPr id="36" name="Oval 133">
            <a:extLst>
              <a:ext uri="{FF2B5EF4-FFF2-40B4-BE49-F238E27FC236}">
                <a16:creationId xmlns:a16="http://schemas.microsoft.com/office/drawing/2014/main" id="{A86D3682-7DB4-001A-8143-F7078BAC2B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5251" y="4795839"/>
            <a:ext cx="1991783" cy="1506537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1300"/>
          </a:p>
        </p:txBody>
      </p:sp>
      <p:sp>
        <p:nvSpPr>
          <p:cNvPr id="37" name="Oval 134">
            <a:extLst>
              <a:ext uri="{FF2B5EF4-FFF2-40B4-BE49-F238E27FC236}">
                <a16:creationId xmlns:a16="http://schemas.microsoft.com/office/drawing/2014/main" id="{69B32693-92B8-A805-CF2E-62F222ED4A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5767" y="4697414"/>
            <a:ext cx="2190751" cy="16414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1300"/>
          </a:p>
        </p:txBody>
      </p:sp>
      <p:sp>
        <p:nvSpPr>
          <p:cNvPr id="38" name="Oval 135">
            <a:extLst>
              <a:ext uri="{FF2B5EF4-FFF2-40B4-BE49-F238E27FC236}">
                <a16:creationId xmlns:a16="http://schemas.microsoft.com/office/drawing/2014/main" id="{80203757-F987-ED70-16DF-14616FCA36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0151" y="4697414"/>
            <a:ext cx="2173816" cy="16414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1300"/>
          </a:p>
        </p:txBody>
      </p:sp>
      <p:sp>
        <p:nvSpPr>
          <p:cNvPr id="39" name="Oval 136">
            <a:extLst>
              <a:ext uri="{FF2B5EF4-FFF2-40B4-BE49-F238E27FC236}">
                <a16:creationId xmlns:a16="http://schemas.microsoft.com/office/drawing/2014/main" id="{73D516B7-DAFD-EFAE-A6CB-68AB3AC687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6568" y="4733926"/>
            <a:ext cx="2173817" cy="1643063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1300"/>
          </a:p>
        </p:txBody>
      </p:sp>
      <p:sp>
        <p:nvSpPr>
          <p:cNvPr id="40" name="Oval 137">
            <a:extLst>
              <a:ext uri="{FF2B5EF4-FFF2-40B4-BE49-F238E27FC236}">
                <a16:creationId xmlns:a16="http://schemas.microsoft.com/office/drawing/2014/main" id="{1FFC5BA7-A75B-D98C-C83B-62A9AE9AED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4018" y="4684713"/>
            <a:ext cx="2188633" cy="1643062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1300"/>
          </a:p>
        </p:txBody>
      </p:sp>
      <p:sp>
        <p:nvSpPr>
          <p:cNvPr id="41" name="Oval 138" descr="boom">
            <a:extLst>
              <a:ext uri="{FF2B5EF4-FFF2-40B4-BE49-F238E27FC236}">
                <a16:creationId xmlns:a16="http://schemas.microsoft.com/office/drawing/2014/main" id="{83B8E8B5-28A0-5D03-6C16-77D03B8DEE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0434" y="4791075"/>
            <a:ext cx="2008717" cy="1519238"/>
          </a:xfrm>
          <a:prstGeom prst="ellipse">
            <a:avLst/>
          </a:prstGeom>
          <a:blipFill dpi="0" rotWithShape="1">
            <a:blip r:embed="rId6">
              <a:lum contrast="6000"/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1300"/>
          </a:p>
        </p:txBody>
      </p:sp>
      <p:sp>
        <p:nvSpPr>
          <p:cNvPr id="42" name="Oval 139">
            <a:extLst>
              <a:ext uri="{FF2B5EF4-FFF2-40B4-BE49-F238E27FC236}">
                <a16:creationId xmlns:a16="http://schemas.microsoft.com/office/drawing/2014/main" id="{5586F803-F3F6-CFFF-B0F0-F373CFA59C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7601" y="4770438"/>
            <a:ext cx="2173817" cy="1643062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1300"/>
          </a:p>
        </p:txBody>
      </p:sp>
      <p:sp>
        <p:nvSpPr>
          <p:cNvPr id="43" name="Oval 140">
            <a:extLst>
              <a:ext uri="{FF2B5EF4-FFF2-40B4-BE49-F238E27FC236}">
                <a16:creationId xmlns:a16="http://schemas.microsoft.com/office/drawing/2014/main" id="{220432BD-5FFF-6E1D-693B-D7EE96BEA8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5251" y="4770438"/>
            <a:ext cx="2190749" cy="1643062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1300"/>
          </a:p>
        </p:txBody>
      </p:sp>
      <p:sp>
        <p:nvSpPr>
          <p:cNvPr id="44" name="Oval 141">
            <a:extLst>
              <a:ext uri="{FF2B5EF4-FFF2-40B4-BE49-F238E27FC236}">
                <a16:creationId xmlns:a16="http://schemas.microsoft.com/office/drawing/2014/main" id="{9C5BF9F9-CD37-83CB-E93E-983685FDD5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2184" y="4684713"/>
            <a:ext cx="2173816" cy="1643062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sz="1300"/>
          </a:p>
        </p:txBody>
      </p:sp>
      <p:sp>
        <p:nvSpPr>
          <p:cNvPr id="45" name="Working Draft Text" hidden="1">
            <a:extLst>
              <a:ext uri="{FF2B5EF4-FFF2-40B4-BE49-F238E27FC236}">
                <a16:creationId xmlns:a16="http://schemas.microsoft.com/office/drawing/2014/main" id="{EDB8F889-CCBC-F63C-F9F9-7E1DD94605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8818" y="1160464"/>
            <a:ext cx="993862" cy="1384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US" sz="900" b="1" dirty="0">
                <a:solidFill>
                  <a:schemeClr val="tx1"/>
                </a:solidFill>
              </a:rPr>
              <a:t>WORKING DRAFT</a:t>
            </a:r>
          </a:p>
        </p:txBody>
      </p:sp>
      <p:sp>
        <p:nvSpPr>
          <p:cNvPr id="46" name="Working Draft" hidden="1">
            <a:extLst>
              <a:ext uri="{FF2B5EF4-FFF2-40B4-BE49-F238E27FC236}">
                <a16:creationId xmlns:a16="http://schemas.microsoft.com/office/drawing/2014/main" id="{1CBB7C55-9C70-0291-19C8-496D918E97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8817" y="1316039"/>
            <a:ext cx="3225242" cy="1384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US" sz="900" dirty="0">
                <a:solidFill>
                  <a:schemeClr val="tx1"/>
                </a:solidFill>
              </a:rPr>
              <a:t>Last Modified 03.11.2010 16:36:12 South Africa Standard Time</a:t>
            </a:r>
          </a:p>
        </p:txBody>
      </p:sp>
      <p:sp>
        <p:nvSpPr>
          <p:cNvPr id="47" name="Printed" hidden="1">
            <a:extLst>
              <a:ext uri="{FF2B5EF4-FFF2-40B4-BE49-F238E27FC236}">
                <a16:creationId xmlns:a16="http://schemas.microsoft.com/office/drawing/2014/main" id="{C56A57B4-3272-73D9-C61F-163485785D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8818" y="1473201"/>
            <a:ext cx="2603277" cy="1384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US" sz="900" dirty="0">
                <a:solidFill>
                  <a:schemeClr val="tx1"/>
                </a:solidFill>
              </a:rPr>
              <a:t>Printed 11/3/2010 6:29:46 AM India Standard Time</a:t>
            </a:r>
          </a:p>
        </p:txBody>
      </p:sp>
      <p:grpSp>
        <p:nvGrpSpPr>
          <p:cNvPr id="48" name="McK Title Elements">
            <a:extLst>
              <a:ext uri="{FF2B5EF4-FFF2-40B4-BE49-F238E27FC236}">
                <a16:creationId xmlns:a16="http://schemas.microsoft.com/office/drawing/2014/main" id="{1340B0DE-9267-81CE-3447-4044BDFCDFBC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4078818" y="4930775"/>
            <a:ext cx="6580716" cy="484188"/>
            <a:chOff x="1927" y="3106"/>
            <a:chExt cx="3109" cy="305"/>
          </a:xfrm>
        </p:grpSpPr>
        <p:sp>
          <p:nvSpPr>
            <p:cNvPr id="49" name="McK Document type" hidden="1">
              <a:extLst>
                <a:ext uri="{FF2B5EF4-FFF2-40B4-BE49-F238E27FC236}">
                  <a16:creationId xmlns:a16="http://schemas.microsoft.com/office/drawing/2014/main" id="{C673DE39-93DF-9B24-9868-1C6D931DF9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7" y="3106"/>
              <a:ext cx="3109" cy="136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b">
              <a:spAutoFit/>
            </a:bodyPr>
            <a:lstStyle>
              <a:lvl1pPr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en-US" sz="1400" dirty="0">
                  <a:solidFill>
                    <a:schemeClr val="tx1"/>
                  </a:solidFill>
                </a:rPr>
                <a:t>Document type</a:t>
              </a:r>
            </a:p>
          </p:txBody>
        </p:sp>
        <p:sp>
          <p:nvSpPr>
            <p:cNvPr id="50" name="McK Date" hidden="1">
              <a:extLst>
                <a:ext uri="{FF2B5EF4-FFF2-40B4-BE49-F238E27FC236}">
                  <a16:creationId xmlns:a16="http://schemas.microsoft.com/office/drawing/2014/main" id="{3783EFCB-A120-DE54-6DDD-D514BC169F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7" y="3275"/>
              <a:ext cx="3109" cy="136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>
              <a:spAutoFit/>
            </a:bodyPr>
            <a:lstStyle>
              <a:lvl1pPr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en-US" sz="1400" dirty="0">
                  <a:solidFill>
                    <a:schemeClr val="tx1"/>
                  </a:solidFill>
                </a:rPr>
                <a:t>Date</a:t>
              </a:r>
            </a:p>
          </p:txBody>
        </p:sp>
      </p:grpSp>
      <p:sp>
        <p:nvSpPr>
          <p:cNvPr id="51" name="doc id" hidden="1">
            <a:extLst>
              <a:ext uri="{FF2B5EF4-FFF2-40B4-BE49-F238E27FC236}">
                <a16:creationId xmlns:a16="http://schemas.microsoft.com/office/drawing/2014/main" id="{76680A8A-9EC7-6ACE-0A04-4B7E2FD468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80701" y="47625"/>
            <a:ext cx="1327151" cy="10772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 defTabSz="8953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defTabSz="8953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defTabSz="8953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defTabSz="8953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defTabSz="8953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defRPr/>
            </a:pPr>
            <a:r>
              <a:rPr lang="cs-CZ" altLang="en-US" sz="700">
                <a:solidFill>
                  <a:srgbClr val="000000"/>
                </a:solidFill>
              </a:rPr>
              <a:t>TVM-AAA123-20091218-</a:t>
            </a:r>
          </a:p>
        </p:txBody>
      </p:sp>
      <p:pic>
        <p:nvPicPr>
          <p:cNvPr id="52" name="Picture 172">
            <a:extLst>
              <a:ext uri="{FF2B5EF4-FFF2-40B4-BE49-F238E27FC236}">
                <a16:creationId xmlns:a16="http://schemas.microsoft.com/office/drawing/2014/main" id="{8F1D09E4-FFD5-B8F2-BB80-0268B9B3574C}"/>
              </a:ext>
            </a:extLst>
          </p:cNvPr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7800" y="319088"/>
            <a:ext cx="2861733" cy="54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078818" y="3636963"/>
            <a:ext cx="7393516" cy="311150"/>
          </a:xfrm>
        </p:spPr>
        <p:txBody>
          <a:bodyPr anchor="b"/>
          <a:lstStyle>
            <a:lvl1pPr>
              <a:defRPr>
                <a:solidFill>
                  <a:srgbClr val="003896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078818" y="4092576"/>
            <a:ext cx="7393516" cy="244475"/>
          </a:xfrm>
        </p:spPr>
        <p:txBody>
          <a:bodyPr/>
          <a:lstStyle>
            <a:lvl1pPr>
              <a:defRPr>
                <a:solidFill>
                  <a:srgbClr val="83725B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91862524"/>
      </p:ext>
    </p:extLst>
  </p:cSld>
  <p:clrMapOvr>
    <a:masterClrMapping/>
  </p:clrMapOvr>
  <p:transition spd="slow"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9">
            <a:extLst>
              <a:ext uri="{FF2B5EF4-FFF2-40B4-BE49-F238E27FC236}">
                <a16:creationId xmlns:a16="http://schemas.microsoft.com/office/drawing/2014/main" id="{7269229E-F8F3-3568-8725-1024256A91E6}"/>
              </a:ext>
            </a:extLst>
          </p:cNvPr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57763A-3C1C-422F-A8DA-73EC6ADD6FF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8863529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3656507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06292CE-35FA-6E16-4E5E-A68EE9A5D6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0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8DDBAB9D-F630-EF72-1E01-F6D8D4E5B0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2" y="6356350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05694426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52322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4099123"/>
            <a:ext cx="10363200" cy="30777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9">
            <a:extLst>
              <a:ext uri="{FF2B5EF4-FFF2-40B4-BE49-F238E27FC236}">
                <a16:creationId xmlns:a16="http://schemas.microsoft.com/office/drawing/2014/main" id="{F1E1F23A-0344-DBF6-109B-DBAF28FDBA5E}"/>
              </a:ext>
            </a:extLst>
          </p:cNvPr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DA32D7-AD05-41F4-A3DF-7B1AADD1360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2141886"/>
      </p:ext>
    </p:extLst>
  </p:cSld>
  <p:clrMapOvr>
    <a:masterClrMapping/>
  </p:clrMapOvr>
  <p:transition spd="slow"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2085" y="1890714"/>
            <a:ext cx="4421716" cy="209288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000" y="1890714"/>
            <a:ext cx="4421717" cy="209288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39">
            <a:extLst>
              <a:ext uri="{FF2B5EF4-FFF2-40B4-BE49-F238E27FC236}">
                <a16:creationId xmlns:a16="http://schemas.microsoft.com/office/drawing/2014/main" id="{84BA008A-D0BC-B250-9EFE-90EDA41A7974}"/>
              </a:ext>
            </a:extLst>
          </p:cNvPr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8AD1EE-2777-4DD7-82C7-B3DA2AEB945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2040783"/>
      </p:ext>
    </p:extLst>
  </p:cSld>
  <p:clrMapOvr>
    <a:masterClrMapping/>
  </p:clrMapOvr>
  <p:transition spd="slow"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89172"/>
            <a:ext cx="10972800" cy="313932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05543"/>
            <a:ext cx="5386917" cy="36933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14465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805543"/>
            <a:ext cx="5389033" cy="36933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14465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39">
            <a:extLst>
              <a:ext uri="{FF2B5EF4-FFF2-40B4-BE49-F238E27FC236}">
                <a16:creationId xmlns:a16="http://schemas.microsoft.com/office/drawing/2014/main" id="{0813F217-7F47-A671-CE90-6D113115C0CD}"/>
              </a:ext>
            </a:extLst>
          </p:cNvPr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0C9B6B-4611-42BD-9607-E9956D74F35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37255053"/>
      </p:ext>
    </p:extLst>
  </p:cSld>
  <p:clrMapOvr>
    <a:masterClrMapping/>
  </p:clrMapOvr>
  <p:transition spd="slow"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9">
            <a:extLst>
              <a:ext uri="{FF2B5EF4-FFF2-40B4-BE49-F238E27FC236}">
                <a16:creationId xmlns:a16="http://schemas.microsoft.com/office/drawing/2014/main" id="{E9D7613A-FDA7-CF3C-3303-65DBBA6AB9D8}"/>
              </a:ext>
            </a:extLst>
          </p:cNvPr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ABC6DF-719D-429F-9372-226F6014609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05922003"/>
      </p:ext>
    </p:extLst>
  </p:cSld>
  <p:clrMapOvr>
    <a:masterClrMapping/>
  </p:clrMapOvr>
  <p:transition spd="slow"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9">
            <a:extLst>
              <a:ext uri="{FF2B5EF4-FFF2-40B4-BE49-F238E27FC236}">
                <a16:creationId xmlns:a16="http://schemas.microsoft.com/office/drawing/2014/main" id="{087DF6A7-A64B-B458-965D-5C168410F2A8}"/>
              </a:ext>
            </a:extLst>
          </p:cNvPr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1CFB70-7D84-44CA-93AF-B5AED879C9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91895977"/>
      </p:ext>
    </p:extLst>
  </p:cSld>
  <p:clrMapOvr>
    <a:masterClrMapping/>
  </p:clrMapOvr>
  <p:transition spd="slow"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1173490"/>
            <a:ext cx="4011084" cy="26161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190821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21544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9">
            <a:extLst>
              <a:ext uri="{FF2B5EF4-FFF2-40B4-BE49-F238E27FC236}">
                <a16:creationId xmlns:a16="http://schemas.microsoft.com/office/drawing/2014/main" id="{751F17DD-122A-DF20-62BC-439CC5C3680C}"/>
              </a:ext>
            </a:extLst>
          </p:cNvPr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850366-D6E5-40A5-B2E9-FA1391223FB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1388541"/>
      </p:ext>
    </p:extLst>
  </p:cSld>
  <p:clrMapOvr>
    <a:masterClrMapping/>
  </p:clrMapOvr>
  <p:transition spd="slow"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5105728"/>
            <a:ext cx="7315200" cy="26161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9244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21544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9">
            <a:extLst>
              <a:ext uri="{FF2B5EF4-FFF2-40B4-BE49-F238E27FC236}">
                <a16:creationId xmlns:a16="http://schemas.microsoft.com/office/drawing/2014/main" id="{CC8E6B4C-EA32-E119-BA88-C2B62DF89E6F}"/>
              </a:ext>
            </a:extLst>
          </p:cNvPr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EDC00B-6271-4F64-854D-8CED4EEA4CB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8127871"/>
      </p:ext>
    </p:extLst>
  </p:cSld>
  <p:clrMapOvr>
    <a:masterClrMapping/>
  </p:clrMapOvr>
  <p:transition spd="slow"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27842" y="1890714"/>
            <a:ext cx="3200876" cy="12223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9">
            <a:extLst>
              <a:ext uri="{FF2B5EF4-FFF2-40B4-BE49-F238E27FC236}">
                <a16:creationId xmlns:a16="http://schemas.microsoft.com/office/drawing/2014/main" id="{A9496D7A-7128-CBAD-7335-30D80F14872B}"/>
              </a:ext>
            </a:extLst>
          </p:cNvPr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582265-655D-4D17-A439-04C01D9148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8954299"/>
      </p:ext>
    </p:extLst>
  </p:cSld>
  <p:clrMapOvr>
    <a:masterClrMapping/>
  </p:clrMapOvr>
  <p:transition spd="slow"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45326" y="328614"/>
            <a:ext cx="627864" cy="27844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609274" y="328614"/>
            <a:ext cx="1477328" cy="27844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9">
            <a:extLst>
              <a:ext uri="{FF2B5EF4-FFF2-40B4-BE49-F238E27FC236}">
                <a16:creationId xmlns:a16="http://schemas.microsoft.com/office/drawing/2014/main" id="{BD0D364A-9483-071C-3A87-869A120D3359}"/>
              </a:ext>
            </a:extLst>
          </p:cNvPr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DF870C-7348-45A8-819E-19AE3EC4D7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55047272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5219235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3A6B3C0-BE11-BB1E-37B2-3F2CECBAC1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0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AA2B460-5729-C216-9BDA-BB746E74BC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2" y="6356350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6419362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30"/>
            <a:ext cx="12194544" cy="685657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39616" y="3501009"/>
            <a:ext cx="9132288" cy="705237"/>
          </a:xfrm>
        </p:spPr>
        <p:txBody>
          <a:bodyPr>
            <a:noAutofit/>
          </a:bodyPr>
          <a:lstStyle>
            <a:lvl1pPr algn="l">
              <a:defRPr sz="3600" b="1">
                <a:solidFill>
                  <a:srgbClr val="901901"/>
                </a:solidFill>
                <a:latin typeface="Gill Sans MT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45254" y="4213276"/>
            <a:ext cx="9121013" cy="655885"/>
          </a:xfrm>
        </p:spPr>
        <p:txBody>
          <a:bodyPr/>
          <a:lstStyle>
            <a:lvl1pPr marL="0" indent="0" algn="l">
              <a:buNone/>
              <a:defRPr b="1">
                <a:solidFill>
                  <a:srgbClr val="83725B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0944923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Modul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0"/>
            <a:ext cx="12198351" cy="6858000"/>
            <a:chOff x="-3" y="0"/>
            <a:chExt cx="5763" cy="4320"/>
          </a:xfrm>
        </p:grpSpPr>
        <p:pic>
          <p:nvPicPr>
            <p:cNvPr id="5" name="Picture 3" descr="logo small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8" y="326"/>
              <a:ext cx="1352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4"/>
            <p:cNvSpPr>
              <a:spLocks noChangeArrowheads="1"/>
            </p:cNvSpPr>
            <p:nvPr userDrawn="1"/>
          </p:nvSpPr>
          <p:spPr bwMode="auto">
            <a:xfrm>
              <a:off x="-3" y="0"/>
              <a:ext cx="5763" cy="43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ZA" sz="1800"/>
            </a:p>
          </p:txBody>
        </p:sp>
        <p:pic>
          <p:nvPicPr>
            <p:cNvPr id="7" name="Picture 5" descr="dd"/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" y="0"/>
              <a:ext cx="115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Oval 6"/>
            <p:cNvSpPr>
              <a:spLocks noChangeArrowheads="1"/>
            </p:cNvSpPr>
            <p:nvPr userDrawn="1"/>
          </p:nvSpPr>
          <p:spPr bwMode="auto">
            <a:xfrm>
              <a:off x="232" y="819"/>
              <a:ext cx="1448" cy="1447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round/>
              <a:headEnd/>
              <a:tailEnd/>
            </a:ln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9" name="Oval 7" descr="coolers"/>
            <p:cNvSpPr>
              <a:spLocks noChangeArrowheads="1"/>
            </p:cNvSpPr>
            <p:nvPr userDrawn="1"/>
          </p:nvSpPr>
          <p:spPr bwMode="auto">
            <a:xfrm>
              <a:off x="275" y="858"/>
              <a:ext cx="1362" cy="1369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83725B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10" name="Oval 8"/>
            <p:cNvSpPr>
              <a:spLocks noChangeArrowheads="1"/>
            </p:cNvSpPr>
            <p:nvPr userDrawn="1"/>
          </p:nvSpPr>
          <p:spPr bwMode="auto">
            <a:xfrm>
              <a:off x="217" y="772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11" name="Oval 9"/>
            <p:cNvSpPr>
              <a:spLocks noChangeArrowheads="1"/>
            </p:cNvSpPr>
            <p:nvPr userDrawn="1"/>
          </p:nvSpPr>
          <p:spPr bwMode="auto">
            <a:xfrm>
              <a:off x="162" y="772"/>
              <a:ext cx="1487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12" name="Oval 10"/>
            <p:cNvSpPr>
              <a:spLocks noChangeArrowheads="1"/>
            </p:cNvSpPr>
            <p:nvPr userDrawn="1"/>
          </p:nvSpPr>
          <p:spPr bwMode="auto">
            <a:xfrm>
              <a:off x="240" y="803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13" name="Oval 11"/>
            <p:cNvSpPr>
              <a:spLocks noChangeArrowheads="1"/>
            </p:cNvSpPr>
            <p:nvPr userDrawn="1"/>
          </p:nvSpPr>
          <p:spPr bwMode="auto">
            <a:xfrm>
              <a:off x="194" y="757"/>
              <a:ext cx="1486" cy="1486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14" name="Oval 12"/>
            <p:cNvSpPr>
              <a:spLocks noChangeArrowheads="1"/>
            </p:cNvSpPr>
            <p:nvPr userDrawn="1"/>
          </p:nvSpPr>
          <p:spPr bwMode="auto">
            <a:xfrm>
              <a:off x="279" y="834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15" name="Oval 13"/>
            <p:cNvSpPr>
              <a:spLocks noChangeArrowheads="1"/>
            </p:cNvSpPr>
            <p:nvPr userDrawn="1"/>
          </p:nvSpPr>
          <p:spPr bwMode="auto">
            <a:xfrm>
              <a:off x="108" y="834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16" name="Oval 14"/>
            <p:cNvSpPr>
              <a:spLocks noChangeArrowheads="1"/>
            </p:cNvSpPr>
            <p:nvPr userDrawn="1"/>
          </p:nvSpPr>
          <p:spPr bwMode="auto">
            <a:xfrm>
              <a:off x="287" y="757"/>
              <a:ext cx="1486" cy="1486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17" name="Oval 15"/>
            <p:cNvSpPr>
              <a:spLocks noChangeArrowheads="1"/>
            </p:cNvSpPr>
            <p:nvPr userDrawn="1"/>
          </p:nvSpPr>
          <p:spPr bwMode="auto">
            <a:xfrm>
              <a:off x="614" y="422"/>
              <a:ext cx="739" cy="747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18" name="Oval 16"/>
            <p:cNvSpPr>
              <a:spLocks noChangeArrowheads="1"/>
            </p:cNvSpPr>
            <p:nvPr userDrawn="1"/>
          </p:nvSpPr>
          <p:spPr bwMode="auto">
            <a:xfrm>
              <a:off x="629" y="445"/>
              <a:ext cx="708" cy="708"/>
            </a:xfrm>
            <a:prstGeom prst="ellipse">
              <a:avLst/>
            </a:prstGeom>
            <a:solidFill>
              <a:srgbClr val="8C7F6D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19" name="Oval 17"/>
            <p:cNvSpPr>
              <a:spLocks noChangeArrowheads="1"/>
            </p:cNvSpPr>
            <p:nvPr userDrawn="1"/>
          </p:nvSpPr>
          <p:spPr bwMode="auto">
            <a:xfrm>
              <a:off x="598" y="399"/>
              <a:ext cx="770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20" name="Oval 18"/>
            <p:cNvSpPr>
              <a:spLocks noChangeArrowheads="1"/>
            </p:cNvSpPr>
            <p:nvPr userDrawn="1"/>
          </p:nvSpPr>
          <p:spPr bwMode="auto">
            <a:xfrm>
              <a:off x="575" y="399"/>
              <a:ext cx="762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21" name="Oval 19"/>
            <p:cNvSpPr>
              <a:spLocks noChangeArrowheads="1"/>
            </p:cNvSpPr>
            <p:nvPr userDrawn="1"/>
          </p:nvSpPr>
          <p:spPr bwMode="auto">
            <a:xfrm>
              <a:off x="614" y="414"/>
              <a:ext cx="770" cy="771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22" name="Oval 20"/>
            <p:cNvSpPr>
              <a:spLocks noChangeArrowheads="1"/>
            </p:cNvSpPr>
            <p:nvPr userDrawn="1"/>
          </p:nvSpPr>
          <p:spPr bwMode="auto">
            <a:xfrm>
              <a:off x="590" y="391"/>
              <a:ext cx="763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23" name="Oval 21"/>
            <p:cNvSpPr>
              <a:spLocks noChangeArrowheads="1"/>
            </p:cNvSpPr>
            <p:nvPr userDrawn="1"/>
          </p:nvSpPr>
          <p:spPr bwMode="auto">
            <a:xfrm>
              <a:off x="629" y="445"/>
              <a:ext cx="708" cy="708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24" name="Oval 22"/>
            <p:cNvSpPr>
              <a:spLocks noChangeArrowheads="1"/>
            </p:cNvSpPr>
            <p:nvPr userDrawn="1"/>
          </p:nvSpPr>
          <p:spPr bwMode="auto">
            <a:xfrm>
              <a:off x="637" y="445"/>
              <a:ext cx="693" cy="693"/>
            </a:xfrm>
            <a:prstGeom prst="ellipse">
              <a:avLst/>
            </a:prstGeom>
            <a:noFill/>
            <a:ln w="0">
              <a:solidFill>
                <a:srgbClr val="83725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25" name="Oval 23" descr="face"/>
            <p:cNvSpPr>
              <a:spLocks noChangeArrowheads="1"/>
            </p:cNvSpPr>
            <p:nvPr userDrawn="1"/>
          </p:nvSpPr>
          <p:spPr bwMode="auto">
            <a:xfrm>
              <a:off x="633" y="445"/>
              <a:ext cx="700" cy="701"/>
            </a:xfrm>
            <a:prstGeom prst="ellipse">
              <a:avLst/>
            </a:prstGeom>
            <a:blipFill dpi="0" rotWithShape="1">
              <a:blip r:embed="rId5">
                <a:lum contrast="6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83725B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26" name="Oval 24"/>
            <p:cNvSpPr>
              <a:spLocks noChangeArrowheads="1"/>
            </p:cNvSpPr>
            <p:nvPr userDrawn="1"/>
          </p:nvSpPr>
          <p:spPr bwMode="auto">
            <a:xfrm>
              <a:off x="637" y="391"/>
              <a:ext cx="770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27" name="Oval 25"/>
            <p:cNvSpPr>
              <a:spLocks noChangeArrowheads="1"/>
            </p:cNvSpPr>
            <p:nvPr userDrawn="1"/>
          </p:nvSpPr>
          <p:spPr bwMode="auto">
            <a:xfrm>
              <a:off x="544" y="438"/>
              <a:ext cx="770" cy="762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28" name="Oval 26"/>
            <p:cNvSpPr>
              <a:spLocks noChangeArrowheads="1"/>
            </p:cNvSpPr>
            <p:nvPr userDrawn="1"/>
          </p:nvSpPr>
          <p:spPr bwMode="auto">
            <a:xfrm>
              <a:off x="637" y="438"/>
              <a:ext cx="763" cy="762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29" name="Oval 27"/>
            <p:cNvSpPr>
              <a:spLocks noChangeArrowheads="1"/>
            </p:cNvSpPr>
            <p:nvPr userDrawn="1"/>
          </p:nvSpPr>
          <p:spPr bwMode="auto">
            <a:xfrm>
              <a:off x="264" y="2002"/>
              <a:ext cx="1213" cy="1205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30" name="Oval 28"/>
            <p:cNvSpPr>
              <a:spLocks noChangeArrowheads="1"/>
            </p:cNvSpPr>
            <p:nvPr userDrawn="1"/>
          </p:nvSpPr>
          <p:spPr bwMode="auto">
            <a:xfrm>
              <a:off x="303" y="2033"/>
              <a:ext cx="1135" cy="1143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31" name="Oval 29"/>
            <p:cNvSpPr>
              <a:spLocks noChangeArrowheads="1"/>
            </p:cNvSpPr>
            <p:nvPr userDrawn="1"/>
          </p:nvSpPr>
          <p:spPr bwMode="auto">
            <a:xfrm>
              <a:off x="248" y="1963"/>
              <a:ext cx="1245" cy="124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32" name="Oval 30"/>
            <p:cNvSpPr>
              <a:spLocks noChangeArrowheads="1"/>
            </p:cNvSpPr>
            <p:nvPr userDrawn="1"/>
          </p:nvSpPr>
          <p:spPr bwMode="auto">
            <a:xfrm>
              <a:off x="209" y="1963"/>
              <a:ext cx="1237" cy="124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33" name="Oval 31"/>
            <p:cNvSpPr>
              <a:spLocks noChangeArrowheads="1"/>
            </p:cNvSpPr>
            <p:nvPr userDrawn="1"/>
          </p:nvSpPr>
          <p:spPr bwMode="auto">
            <a:xfrm>
              <a:off x="271" y="1986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34" name="Oval 32"/>
            <p:cNvSpPr>
              <a:spLocks noChangeArrowheads="1"/>
            </p:cNvSpPr>
            <p:nvPr userDrawn="1"/>
          </p:nvSpPr>
          <p:spPr bwMode="auto">
            <a:xfrm>
              <a:off x="232" y="1947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35" name="Oval 33" descr="new smal workers"/>
            <p:cNvSpPr>
              <a:spLocks noChangeArrowheads="1"/>
            </p:cNvSpPr>
            <p:nvPr userDrawn="1"/>
          </p:nvSpPr>
          <p:spPr bwMode="auto">
            <a:xfrm>
              <a:off x="304" y="2033"/>
              <a:ext cx="1135" cy="1143"/>
            </a:xfrm>
            <a:prstGeom prst="ellipse">
              <a:avLst/>
            </a:prstGeom>
            <a:blipFill dpi="0" rotWithShape="1">
              <a:blip r:embed="rId6">
                <a:lum contrast="12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83725B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36" name="Oval 34"/>
            <p:cNvSpPr>
              <a:spLocks noChangeArrowheads="1"/>
            </p:cNvSpPr>
            <p:nvPr userDrawn="1"/>
          </p:nvSpPr>
          <p:spPr bwMode="auto">
            <a:xfrm>
              <a:off x="162" y="2017"/>
              <a:ext cx="1238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37" name="Oval 35"/>
            <p:cNvSpPr>
              <a:spLocks noChangeArrowheads="1"/>
            </p:cNvSpPr>
            <p:nvPr userDrawn="1"/>
          </p:nvSpPr>
          <p:spPr bwMode="auto">
            <a:xfrm>
              <a:off x="310" y="1947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38" name="Oval 36"/>
            <p:cNvSpPr>
              <a:spLocks noChangeArrowheads="1"/>
            </p:cNvSpPr>
            <p:nvPr userDrawn="1"/>
          </p:nvSpPr>
          <p:spPr bwMode="auto">
            <a:xfrm>
              <a:off x="303" y="2017"/>
              <a:ext cx="1244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39" name="Oval 37"/>
            <p:cNvSpPr>
              <a:spLocks noChangeArrowheads="1"/>
            </p:cNvSpPr>
            <p:nvPr userDrawn="1"/>
          </p:nvSpPr>
          <p:spPr bwMode="auto">
            <a:xfrm>
              <a:off x="614" y="2990"/>
              <a:ext cx="1003" cy="1011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40" name="Oval 38"/>
            <p:cNvSpPr>
              <a:spLocks noChangeArrowheads="1"/>
            </p:cNvSpPr>
            <p:nvPr userDrawn="1"/>
          </p:nvSpPr>
          <p:spPr bwMode="auto">
            <a:xfrm>
              <a:off x="645" y="3021"/>
              <a:ext cx="941" cy="949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41" name="Oval 39"/>
            <p:cNvSpPr>
              <a:spLocks noChangeArrowheads="1"/>
            </p:cNvSpPr>
            <p:nvPr userDrawn="1"/>
          </p:nvSpPr>
          <p:spPr bwMode="auto">
            <a:xfrm>
              <a:off x="598" y="2959"/>
              <a:ext cx="1035" cy="103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42" name="Oval 40"/>
            <p:cNvSpPr>
              <a:spLocks noChangeArrowheads="1"/>
            </p:cNvSpPr>
            <p:nvPr userDrawn="1"/>
          </p:nvSpPr>
          <p:spPr bwMode="auto">
            <a:xfrm>
              <a:off x="567" y="2959"/>
              <a:ext cx="1027" cy="103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43" name="Oval 41"/>
            <p:cNvSpPr>
              <a:spLocks noChangeArrowheads="1"/>
            </p:cNvSpPr>
            <p:nvPr userDrawn="1"/>
          </p:nvSpPr>
          <p:spPr bwMode="auto">
            <a:xfrm>
              <a:off x="622" y="2982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44" name="Oval 42"/>
            <p:cNvSpPr>
              <a:spLocks noChangeArrowheads="1"/>
            </p:cNvSpPr>
            <p:nvPr userDrawn="1"/>
          </p:nvSpPr>
          <p:spPr bwMode="auto">
            <a:xfrm>
              <a:off x="583" y="2951"/>
              <a:ext cx="1034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45" name="Oval 43" descr="boom"/>
            <p:cNvSpPr>
              <a:spLocks noChangeArrowheads="1"/>
            </p:cNvSpPr>
            <p:nvPr userDrawn="1"/>
          </p:nvSpPr>
          <p:spPr bwMode="auto">
            <a:xfrm>
              <a:off x="638" y="3018"/>
              <a:ext cx="949" cy="957"/>
            </a:xfrm>
            <a:prstGeom prst="ellipse">
              <a:avLst/>
            </a:prstGeom>
            <a:blipFill dpi="0" rotWithShape="1">
              <a:blip r:embed="rId7">
                <a:lum contrast="6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83725B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46" name="Oval 44"/>
            <p:cNvSpPr>
              <a:spLocks noChangeArrowheads="1"/>
            </p:cNvSpPr>
            <p:nvPr userDrawn="1"/>
          </p:nvSpPr>
          <p:spPr bwMode="auto">
            <a:xfrm>
              <a:off x="528" y="3005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47" name="Oval 45"/>
            <p:cNvSpPr>
              <a:spLocks noChangeArrowheads="1"/>
            </p:cNvSpPr>
            <p:nvPr userDrawn="1"/>
          </p:nvSpPr>
          <p:spPr bwMode="auto">
            <a:xfrm>
              <a:off x="645" y="3005"/>
              <a:ext cx="1035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48" name="Oval 46"/>
            <p:cNvSpPr>
              <a:spLocks noChangeArrowheads="1"/>
            </p:cNvSpPr>
            <p:nvPr userDrawn="1"/>
          </p:nvSpPr>
          <p:spPr bwMode="auto">
            <a:xfrm>
              <a:off x="653" y="2951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</p:grpSp>
      <p:sp>
        <p:nvSpPr>
          <p:cNvPr id="5167" name="Rectangle 47"/>
          <p:cNvSpPr>
            <a:spLocks noGrp="1" noChangeArrowheads="1"/>
          </p:cNvSpPr>
          <p:nvPr>
            <p:ph type="ctrTitle"/>
          </p:nvPr>
        </p:nvSpPr>
        <p:spPr>
          <a:xfrm>
            <a:off x="4078818" y="2924945"/>
            <a:ext cx="7393516" cy="1023169"/>
          </a:xfrm>
        </p:spPr>
        <p:txBody>
          <a:bodyPr anchor="b"/>
          <a:lstStyle>
            <a:lvl1pPr>
              <a:defRPr sz="3200" b="1">
                <a:solidFill>
                  <a:srgbClr val="000000"/>
                </a:solidFill>
              </a:defRPr>
            </a:lvl1pPr>
          </a:lstStyle>
          <a:p>
            <a:pPr lvl="0"/>
            <a:r>
              <a:rPr lang="en-ZA" noProof="0" dirty="0"/>
              <a:t>Click to edit Master title style</a:t>
            </a:r>
          </a:p>
        </p:txBody>
      </p:sp>
      <p:sp>
        <p:nvSpPr>
          <p:cNvPr id="5168" name="Rectangle 48"/>
          <p:cNvSpPr>
            <a:spLocks noGrp="1" noChangeArrowheads="1"/>
          </p:cNvSpPr>
          <p:nvPr>
            <p:ph type="subTitle" idx="1"/>
          </p:nvPr>
        </p:nvSpPr>
        <p:spPr>
          <a:xfrm>
            <a:off x="4078818" y="4092576"/>
            <a:ext cx="7393516" cy="2220913"/>
          </a:xfrm>
        </p:spPr>
        <p:txBody>
          <a:bodyPr/>
          <a:lstStyle>
            <a:lvl1pPr marL="0" indent="0">
              <a:buFontTx/>
              <a:buNone/>
              <a:defRPr sz="2400" b="1">
                <a:solidFill>
                  <a:srgbClr val="83725B"/>
                </a:solidFill>
              </a:defRPr>
            </a:lvl1pPr>
          </a:lstStyle>
          <a:p>
            <a:pPr lvl="0"/>
            <a:r>
              <a:rPr lang="en-ZA" noProof="0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715931020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ags" Target="../tags/tag3.xml"/><Relationship Id="rId3" Type="http://schemas.openxmlformats.org/officeDocument/2006/relationships/slideLayout" Target="../slideLayouts/slideLayout3.xml"/><Relationship Id="rId7" Type="http://schemas.openxmlformats.org/officeDocument/2006/relationships/tags" Target="../tags/tag2.xml"/><Relationship Id="rId12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2.emf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oleObject" Target="../embeddings/oleObject1.bin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theme" Target="../theme/theme2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4.bin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9" Type="http://schemas.openxmlformats.org/officeDocument/2006/relationships/image" Target="../media/image3.emf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0.xml"/><Relationship Id="rId18" Type="http://schemas.openxmlformats.org/officeDocument/2006/relationships/slideLayout" Target="../slideLayouts/slideLayout25.xml"/><Relationship Id="rId26" Type="http://schemas.openxmlformats.org/officeDocument/2006/relationships/theme" Target="../theme/theme3.xml"/><Relationship Id="rId3" Type="http://schemas.openxmlformats.org/officeDocument/2006/relationships/slideLayout" Target="../slideLayouts/slideLayout10.xml"/><Relationship Id="rId21" Type="http://schemas.openxmlformats.org/officeDocument/2006/relationships/slideLayout" Target="../slideLayouts/slideLayout28.xml"/><Relationship Id="rId34" Type="http://schemas.openxmlformats.org/officeDocument/2006/relationships/image" Target="../media/image3.emf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17" Type="http://schemas.openxmlformats.org/officeDocument/2006/relationships/slideLayout" Target="../slideLayouts/slideLayout24.xml"/><Relationship Id="rId25" Type="http://schemas.openxmlformats.org/officeDocument/2006/relationships/slideLayout" Target="../slideLayouts/slideLayout32.xml"/><Relationship Id="rId33" Type="http://schemas.openxmlformats.org/officeDocument/2006/relationships/image" Target="../media/image2.emf"/><Relationship Id="rId2" Type="http://schemas.openxmlformats.org/officeDocument/2006/relationships/slideLayout" Target="../slideLayouts/slideLayout9.xml"/><Relationship Id="rId16" Type="http://schemas.openxmlformats.org/officeDocument/2006/relationships/slideLayout" Target="../slideLayouts/slideLayout23.xml"/><Relationship Id="rId20" Type="http://schemas.openxmlformats.org/officeDocument/2006/relationships/slideLayout" Target="../slideLayouts/slideLayout27.xml"/><Relationship Id="rId29" Type="http://schemas.openxmlformats.org/officeDocument/2006/relationships/image" Target="../media/image7.jpeg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24" Type="http://schemas.openxmlformats.org/officeDocument/2006/relationships/slideLayout" Target="../slideLayouts/slideLayout31.xml"/><Relationship Id="rId32" Type="http://schemas.openxmlformats.org/officeDocument/2006/relationships/image" Target="../media/image1.emf"/><Relationship Id="rId5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30.xml"/><Relationship Id="rId28" Type="http://schemas.openxmlformats.org/officeDocument/2006/relationships/tags" Target="../tags/tag21.xml"/><Relationship Id="rId10" Type="http://schemas.openxmlformats.org/officeDocument/2006/relationships/slideLayout" Target="../slideLayouts/slideLayout17.xml"/><Relationship Id="rId19" Type="http://schemas.openxmlformats.org/officeDocument/2006/relationships/slideLayout" Target="../slideLayouts/slideLayout26.xml"/><Relationship Id="rId31" Type="http://schemas.openxmlformats.org/officeDocument/2006/relationships/oleObject" Target="../embeddings/oleObject4.bin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9.xml"/><Relationship Id="rId27" Type="http://schemas.openxmlformats.org/officeDocument/2006/relationships/tags" Target="../tags/tag20.xml"/><Relationship Id="rId30" Type="http://schemas.openxmlformats.org/officeDocument/2006/relationships/image" Target="../media/image8.jpeg"/><Relationship Id="rId8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45.xml"/><Relationship Id="rId18" Type="http://schemas.openxmlformats.org/officeDocument/2006/relationships/slideLayout" Target="../slideLayouts/slideLayout50.xml"/><Relationship Id="rId26" Type="http://schemas.openxmlformats.org/officeDocument/2006/relationships/theme" Target="../theme/theme4.xml"/><Relationship Id="rId3" Type="http://schemas.openxmlformats.org/officeDocument/2006/relationships/slideLayout" Target="../slideLayouts/slideLayout35.xml"/><Relationship Id="rId21" Type="http://schemas.openxmlformats.org/officeDocument/2006/relationships/slideLayout" Target="../slideLayouts/slideLayout53.xml"/><Relationship Id="rId34" Type="http://schemas.openxmlformats.org/officeDocument/2006/relationships/image" Target="../media/image3.emf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17" Type="http://schemas.openxmlformats.org/officeDocument/2006/relationships/slideLayout" Target="../slideLayouts/slideLayout49.xml"/><Relationship Id="rId25" Type="http://schemas.openxmlformats.org/officeDocument/2006/relationships/slideLayout" Target="../slideLayouts/slideLayout57.xml"/><Relationship Id="rId33" Type="http://schemas.openxmlformats.org/officeDocument/2006/relationships/image" Target="../media/image2.emf"/><Relationship Id="rId2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48.xml"/><Relationship Id="rId20" Type="http://schemas.openxmlformats.org/officeDocument/2006/relationships/slideLayout" Target="../slideLayouts/slideLayout52.xml"/><Relationship Id="rId29" Type="http://schemas.openxmlformats.org/officeDocument/2006/relationships/image" Target="../media/image7.jpeg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24" Type="http://schemas.openxmlformats.org/officeDocument/2006/relationships/slideLayout" Target="../slideLayouts/slideLayout56.xml"/><Relationship Id="rId32" Type="http://schemas.openxmlformats.org/officeDocument/2006/relationships/image" Target="../media/image1.emf"/><Relationship Id="rId5" Type="http://schemas.openxmlformats.org/officeDocument/2006/relationships/slideLayout" Target="../slideLayouts/slideLayout37.xml"/><Relationship Id="rId15" Type="http://schemas.openxmlformats.org/officeDocument/2006/relationships/slideLayout" Target="../slideLayouts/slideLayout47.xml"/><Relationship Id="rId23" Type="http://schemas.openxmlformats.org/officeDocument/2006/relationships/slideLayout" Target="../slideLayouts/slideLayout55.xml"/><Relationship Id="rId28" Type="http://schemas.openxmlformats.org/officeDocument/2006/relationships/tags" Target="../tags/tag25.xml"/><Relationship Id="rId10" Type="http://schemas.openxmlformats.org/officeDocument/2006/relationships/slideLayout" Target="../slideLayouts/slideLayout42.xml"/><Relationship Id="rId19" Type="http://schemas.openxmlformats.org/officeDocument/2006/relationships/slideLayout" Target="../slideLayouts/slideLayout51.xml"/><Relationship Id="rId31" Type="http://schemas.openxmlformats.org/officeDocument/2006/relationships/oleObject" Target="../embeddings/oleObject4.bin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6.xml"/><Relationship Id="rId22" Type="http://schemas.openxmlformats.org/officeDocument/2006/relationships/slideLayout" Target="../slideLayouts/slideLayout54.xml"/><Relationship Id="rId27" Type="http://schemas.openxmlformats.org/officeDocument/2006/relationships/tags" Target="../tags/tag24.xml"/><Relationship Id="rId30" Type="http://schemas.openxmlformats.org/officeDocument/2006/relationships/image" Target="../media/image8.jpeg"/><Relationship Id="rId8" Type="http://schemas.openxmlformats.org/officeDocument/2006/relationships/slideLayout" Target="../slideLayouts/slideLayout40.xml"/></Relationships>
</file>

<file path=ppt/slideMasters/_rels/slideMaster5.xml.rels><?xml version="1.0" encoding="UTF-8" standalone="yes"?>
<Relationships xmlns="http://schemas.openxmlformats.org/package/2006/relationships"><Relationship Id="rId13" Type="http://schemas.openxmlformats.org/officeDocument/2006/relationships/tags" Target="../tags/tag28.xml"/><Relationship Id="rId18" Type="http://schemas.openxmlformats.org/officeDocument/2006/relationships/tags" Target="../tags/tag33.xml"/><Relationship Id="rId26" Type="http://schemas.openxmlformats.org/officeDocument/2006/relationships/tags" Target="../tags/tag41.xml"/><Relationship Id="rId39" Type="http://schemas.openxmlformats.org/officeDocument/2006/relationships/tags" Target="../tags/tag54.xml"/><Relationship Id="rId21" Type="http://schemas.openxmlformats.org/officeDocument/2006/relationships/tags" Target="../tags/tag36.xml"/><Relationship Id="rId34" Type="http://schemas.openxmlformats.org/officeDocument/2006/relationships/tags" Target="../tags/tag49.xml"/><Relationship Id="rId42" Type="http://schemas.openxmlformats.org/officeDocument/2006/relationships/tags" Target="../tags/tag57.xml"/><Relationship Id="rId47" Type="http://schemas.openxmlformats.org/officeDocument/2006/relationships/image" Target="../media/image25.png"/><Relationship Id="rId7" Type="http://schemas.openxmlformats.org/officeDocument/2006/relationships/slideLayout" Target="../slideLayouts/slideLayout64.xml"/><Relationship Id="rId2" Type="http://schemas.openxmlformats.org/officeDocument/2006/relationships/slideLayout" Target="../slideLayouts/slideLayout59.xml"/><Relationship Id="rId16" Type="http://schemas.openxmlformats.org/officeDocument/2006/relationships/tags" Target="../tags/tag31.xml"/><Relationship Id="rId29" Type="http://schemas.openxmlformats.org/officeDocument/2006/relationships/tags" Target="../tags/tag44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24" Type="http://schemas.openxmlformats.org/officeDocument/2006/relationships/tags" Target="../tags/tag39.xml"/><Relationship Id="rId32" Type="http://schemas.openxmlformats.org/officeDocument/2006/relationships/tags" Target="../tags/tag47.xml"/><Relationship Id="rId37" Type="http://schemas.openxmlformats.org/officeDocument/2006/relationships/tags" Target="../tags/tag52.xml"/><Relationship Id="rId40" Type="http://schemas.openxmlformats.org/officeDocument/2006/relationships/tags" Target="../tags/tag55.xml"/><Relationship Id="rId45" Type="http://schemas.openxmlformats.org/officeDocument/2006/relationships/oleObject" Target="../embeddings/oleObject7.bin"/><Relationship Id="rId5" Type="http://schemas.openxmlformats.org/officeDocument/2006/relationships/slideLayout" Target="../slideLayouts/slideLayout62.xml"/><Relationship Id="rId15" Type="http://schemas.openxmlformats.org/officeDocument/2006/relationships/tags" Target="../tags/tag30.xml"/><Relationship Id="rId23" Type="http://schemas.openxmlformats.org/officeDocument/2006/relationships/tags" Target="../tags/tag38.xml"/><Relationship Id="rId28" Type="http://schemas.openxmlformats.org/officeDocument/2006/relationships/tags" Target="../tags/tag43.xml"/><Relationship Id="rId36" Type="http://schemas.openxmlformats.org/officeDocument/2006/relationships/tags" Target="../tags/tag51.xml"/><Relationship Id="rId10" Type="http://schemas.openxmlformats.org/officeDocument/2006/relationships/slideLayout" Target="../slideLayouts/slideLayout67.xml"/><Relationship Id="rId19" Type="http://schemas.openxmlformats.org/officeDocument/2006/relationships/tags" Target="../tags/tag34.xml"/><Relationship Id="rId31" Type="http://schemas.openxmlformats.org/officeDocument/2006/relationships/tags" Target="../tags/tag46.xml"/><Relationship Id="rId44" Type="http://schemas.openxmlformats.org/officeDocument/2006/relationships/tags" Target="../tags/tag59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14" Type="http://schemas.openxmlformats.org/officeDocument/2006/relationships/tags" Target="../tags/tag29.xml"/><Relationship Id="rId22" Type="http://schemas.openxmlformats.org/officeDocument/2006/relationships/tags" Target="../tags/tag37.xml"/><Relationship Id="rId27" Type="http://schemas.openxmlformats.org/officeDocument/2006/relationships/tags" Target="../tags/tag42.xml"/><Relationship Id="rId30" Type="http://schemas.openxmlformats.org/officeDocument/2006/relationships/tags" Target="../tags/tag45.xml"/><Relationship Id="rId35" Type="http://schemas.openxmlformats.org/officeDocument/2006/relationships/tags" Target="../tags/tag50.xml"/><Relationship Id="rId43" Type="http://schemas.openxmlformats.org/officeDocument/2006/relationships/tags" Target="../tags/tag58.xml"/><Relationship Id="rId8" Type="http://schemas.openxmlformats.org/officeDocument/2006/relationships/slideLayout" Target="../slideLayouts/slideLayout65.xml"/><Relationship Id="rId3" Type="http://schemas.openxmlformats.org/officeDocument/2006/relationships/slideLayout" Target="../slideLayouts/slideLayout60.xml"/><Relationship Id="rId12" Type="http://schemas.openxmlformats.org/officeDocument/2006/relationships/theme" Target="../theme/theme5.xml"/><Relationship Id="rId17" Type="http://schemas.openxmlformats.org/officeDocument/2006/relationships/tags" Target="../tags/tag32.xml"/><Relationship Id="rId25" Type="http://schemas.openxmlformats.org/officeDocument/2006/relationships/tags" Target="../tags/tag40.xml"/><Relationship Id="rId33" Type="http://schemas.openxmlformats.org/officeDocument/2006/relationships/tags" Target="../tags/tag48.xml"/><Relationship Id="rId38" Type="http://schemas.openxmlformats.org/officeDocument/2006/relationships/tags" Target="../tags/tag53.xml"/><Relationship Id="rId46" Type="http://schemas.openxmlformats.org/officeDocument/2006/relationships/image" Target="../media/image24.png"/><Relationship Id="rId20" Type="http://schemas.openxmlformats.org/officeDocument/2006/relationships/tags" Target="../tags/tag35.xml"/><Relationship Id="rId41" Type="http://schemas.openxmlformats.org/officeDocument/2006/relationships/tags" Target="../tags/tag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ct 10" hidden="1"/>
          <p:cNvGraphicFramePr>
            <a:graphicFrameLocks noChangeAspect="1"/>
          </p:cNvGraphicFramePr>
          <p:nvPr userDrawn="1"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424129710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270" imgH="270" progId="TCLayout.ActiveDocument.1">
                  <p:embed/>
                </p:oleObj>
              </mc:Choice>
              <mc:Fallback>
                <p:oleObj name="think-cell Slide" r:id="rId9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/>
          <p:cNvSpPr/>
          <p:nvPr userDrawn="1">
            <p:custDataLst>
              <p:tags r:id="rId8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1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61B89DF-EAC8-9D04-A4FE-29DE4D44D11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CDCE3E3-9DDD-720F-B114-D73CEB41A5FD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234592" y="544512"/>
            <a:ext cx="1422400" cy="3683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BDB45C7-CE4D-C529-B1D9-402A7799F835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9829719" y="550086"/>
            <a:ext cx="241300" cy="36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761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6" r:id="rId2"/>
    <p:sldLayoutId id="2147483650" r:id="rId3"/>
    <p:sldLayoutId id="2147483657" r:id="rId4"/>
    <p:sldLayoutId id="2147483655" r:id="rId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1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bg1">
            <a:lumMod val="50000"/>
          </a:schemeClr>
        </a:buClr>
        <a:buFont typeface="Wingdings" panose="05000000000000000000" pitchFamily="2" charset="2"/>
        <a:buChar char="§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1">
            <a:lumMod val="50000"/>
          </a:schemeClr>
        </a:buClr>
        <a:buFont typeface="Calibri" panose="020F0502020204030204" pitchFamily="34" charset="0"/>
        <a:buChar char="-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1">
            <a:lumMod val="50000"/>
          </a:schemeClr>
        </a:buClr>
        <a:buFont typeface="Arial" panose="020B0604020202020204" pitchFamily="34" charset="0"/>
        <a:buChar char="•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1">
            <a:lumMod val="50000"/>
          </a:schemeClr>
        </a:buClr>
        <a:buFont typeface="Courier New" panose="02070309020205020404" pitchFamily="49" charset="0"/>
        <a:buChar char="o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1">
            <a:lumMod val="50000"/>
          </a:schemeClr>
        </a:buClr>
        <a:buFont typeface="Wingdings" panose="05000000000000000000" pitchFamily="2" charset="2"/>
        <a:buChar char="Ø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A7057F0-5F5E-786F-613E-0CBEA464107A}"/>
              </a:ext>
            </a:extLst>
          </p:cNvPr>
          <p:cNvSpPr/>
          <p:nvPr userDrawn="1"/>
        </p:nvSpPr>
        <p:spPr>
          <a:xfrm>
            <a:off x="0" y="0"/>
            <a:ext cx="121920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Object 10" hidden="1"/>
          <p:cNvGraphicFramePr>
            <a:graphicFrameLocks noChangeAspect="1"/>
          </p:cNvGraphicFramePr>
          <p:nvPr userDrawn="1"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27276721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11" name="Object 10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1681" y="1223493"/>
            <a:ext cx="11383851" cy="48590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ZA" dirty="0"/>
              <a:t>Edit Master text styles</a:t>
            </a:r>
          </a:p>
          <a:p>
            <a:pPr lvl="1"/>
            <a:r>
              <a:rPr lang="en-ZA" dirty="0"/>
              <a:t>Second level</a:t>
            </a:r>
          </a:p>
          <a:p>
            <a:pPr lvl="2"/>
            <a:r>
              <a:rPr lang="en-ZA" dirty="0"/>
              <a:t>Third level</a:t>
            </a:r>
          </a:p>
          <a:p>
            <a:pPr lvl="3"/>
            <a:r>
              <a:rPr lang="en-ZA" dirty="0"/>
              <a:t>Fourth level</a:t>
            </a:r>
          </a:p>
          <a:p>
            <a:pPr lvl="4"/>
            <a:r>
              <a:rPr lang="en-ZA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1680" y="6356350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97802" y="6356350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1681" y="205769"/>
            <a:ext cx="9511777" cy="66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noProof="0" dirty="0"/>
              <a:t>Click to edit Master title style</a:t>
            </a:r>
            <a:endParaRPr lang="en-ZA" noProof="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A1EFD3B-809C-B8A0-4D86-16532E5E7488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0441904" y="312737"/>
            <a:ext cx="1422400" cy="3683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9A3506A-6DD2-E9D5-DD05-B23171DA1339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0037031" y="318311"/>
            <a:ext cx="241300" cy="3683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B56DB893-999D-78A5-DBD6-5B38A7382F94}"/>
              </a:ext>
            </a:extLst>
          </p:cNvPr>
          <p:cNvSpPr/>
          <p:nvPr userDrawn="1"/>
        </p:nvSpPr>
        <p:spPr>
          <a:xfrm>
            <a:off x="0" y="6176963"/>
            <a:ext cx="12192000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4861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§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1D3E88"/>
        </a:buClr>
        <a:buFont typeface="Calibri" panose="020F0502020204030204" pitchFamily="34" charset="0"/>
        <a:buChar char="-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logo small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7151" y="341313"/>
            <a:ext cx="1564216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topsolid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0121900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582084" y="166688"/>
            <a:ext cx="8693149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ZA" dirty="0"/>
              <a:t>Click to edit Master title style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582085" y="1436689"/>
            <a:ext cx="11171767" cy="504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ZA" dirty="0"/>
              <a:t>Click to edit Master text styles</a:t>
            </a:r>
          </a:p>
          <a:p>
            <a:pPr lvl="1"/>
            <a:r>
              <a:rPr lang="en-ZA" dirty="0"/>
              <a:t>Second level</a:t>
            </a:r>
          </a:p>
          <a:p>
            <a:pPr lvl="2"/>
            <a:r>
              <a:rPr lang="en-ZA" dirty="0"/>
              <a:t>Third level</a:t>
            </a:r>
          </a:p>
          <a:p>
            <a:pPr lvl="3"/>
            <a:r>
              <a:rPr lang="en-ZA" dirty="0"/>
              <a:t>Fourth level</a:t>
            </a:r>
          </a:p>
          <a:p>
            <a:pPr lvl="4"/>
            <a:r>
              <a:rPr lang="en-ZA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1" y="6453189"/>
            <a:ext cx="2317751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83725B"/>
                </a:solidFill>
              </a:defRPr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552518" y="6453189"/>
            <a:ext cx="2201333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83725B"/>
                </a:solidFill>
              </a:defRPr>
            </a:lvl1pPr>
          </a:lstStyle>
          <a:p>
            <a:pPr>
              <a:defRPr/>
            </a:pPr>
            <a:fld id="{CA220F83-D976-421D-8692-4B519C2C1468}" type="slidenum">
              <a:rPr lang="en-ZA"/>
              <a:pPr>
                <a:defRPr/>
              </a:pPr>
              <a:t>‹#›</a:t>
            </a:fld>
            <a:endParaRPr lang="en-ZA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1C37697-7BAA-CDE4-330D-2ABCECC662AC}"/>
              </a:ext>
            </a:extLst>
          </p:cNvPr>
          <p:cNvSpPr/>
          <p:nvPr userDrawn="1"/>
        </p:nvSpPr>
        <p:spPr>
          <a:xfrm>
            <a:off x="0" y="0"/>
            <a:ext cx="121920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A750A36F-2B72-73CA-B906-0D812770D78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7"/>
            </p:custDataLst>
            <p:extLst>
              <p:ext uri="{D42A27DB-BD31-4B8C-83A1-F6EECF244321}">
                <p14:modId xmlns:p14="http://schemas.microsoft.com/office/powerpoint/2010/main" val="327276721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1" imgW="270" imgH="270" progId="TCLayout.ActiveDocument.1">
                  <p:embed/>
                </p:oleObj>
              </mc:Choice>
              <mc:Fallback>
                <p:oleObj name="think-cell Slide" r:id="rId31" imgW="270" imgH="270" progId="TCLayout.ActiveDocument.1">
                  <p:embed/>
                  <p:pic>
                    <p:nvPicPr>
                      <p:cNvPr id="11" name="Object 10" hidden="1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01AB9ED9-F0B8-AA68-24C7-672E78F7387D}"/>
              </a:ext>
            </a:extLst>
          </p:cNvPr>
          <p:cNvSpPr/>
          <p:nvPr userDrawn="1">
            <p:custDataLst>
              <p:tags r:id="rId28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4DA84CE-9B9A-F112-EA68-678A20990B29}"/>
              </a:ext>
            </a:extLst>
          </p:cNvPr>
          <p:cNvPicPr>
            <a:picLocks noChangeAspect="1"/>
          </p:cNvPicPr>
          <p:nvPr userDrawn="1"/>
        </p:nvPicPr>
        <p:blipFill>
          <a:blip r:embed="rId33"/>
          <a:stretch>
            <a:fillRect/>
          </a:stretch>
        </p:blipFill>
        <p:spPr>
          <a:xfrm>
            <a:off x="10441904" y="312737"/>
            <a:ext cx="1422400" cy="3683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510D310-510A-19CB-AE58-96B01A91617D}"/>
              </a:ext>
            </a:extLst>
          </p:cNvPr>
          <p:cNvPicPr>
            <a:picLocks noChangeAspect="1"/>
          </p:cNvPicPr>
          <p:nvPr userDrawn="1"/>
        </p:nvPicPr>
        <p:blipFill>
          <a:blip r:embed="rId34"/>
          <a:stretch>
            <a:fillRect/>
          </a:stretch>
        </p:blipFill>
        <p:spPr>
          <a:xfrm>
            <a:off x="10037031" y="318311"/>
            <a:ext cx="241300" cy="3683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15FD035-837C-07AA-9204-2853A3D3A15E}"/>
              </a:ext>
            </a:extLst>
          </p:cNvPr>
          <p:cNvSpPr/>
          <p:nvPr userDrawn="1"/>
        </p:nvSpPr>
        <p:spPr>
          <a:xfrm>
            <a:off x="0" y="6176963"/>
            <a:ext cx="12192000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0310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  <p:sldLayoutId id="2147483681" r:id="rId23"/>
    <p:sldLayoutId id="2147483682" r:id="rId24"/>
    <p:sldLayoutId id="2147483683" r:id="rId25"/>
  </p:sldLayoutIdLst>
  <p:transition spd="slow">
    <p:fade/>
  </p:transition>
  <p:hf hd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800" b="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266700" indent="-266700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717550" indent="-271463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2000">
          <a:solidFill>
            <a:srgbClr val="000000"/>
          </a:solidFill>
          <a:latin typeface="+mn-lt"/>
          <a:cs typeface="+mn-cs"/>
        </a:defRPr>
      </a:lvl2pPr>
      <a:lvl3pPr marL="1076325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800">
          <a:solidFill>
            <a:srgbClr val="000000"/>
          </a:solidFill>
          <a:latin typeface="+mn-lt"/>
          <a:cs typeface="+mn-cs"/>
        </a:defRPr>
      </a:lvl3pPr>
      <a:lvl4pPr marL="1435100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600">
          <a:solidFill>
            <a:srgbClr val="000000"/>
          </a:solidFill>
          <a:latin typeface="+mn-lt"/>
          <a:cs typeface="+mn-cs"/>
        </a:defRPr>
      </a:lvl4pPr>
      <a:lvl5pPr marL="1793875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600">
          <a:solidFill>
            <a:srgbClr val="000000"/>
          </a:solidFill>
          <a:latin typeface="+mn-lt"/>
          <a:cs typeface="+mn-cs"/>
        </a:defRPr>
      </a:lvl5pPr>
      <a:lvl6pPr marL="22510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6pPr>
      <a:lvl7pPr marL="27082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7pPr>
      <a:lvl8pPr marL="31654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8pPr>
      <a:lvl9pPr marL="36226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logo small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7151" y="341313"/>
            <a:ext cx="1564216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topsolid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0121900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582084" y="166688"/>
            <a:ext cx="8693149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ZA" dirty="0"/>
              <a:t>Click to edit Master title style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582085" y="1436689"/>
            <a:ext cx="11171767" cy="504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ZA" dirty="0"/>
              <a:t>Click to edit Master text styles</a:t>
            </a:r>
          </a:p>
          <a:p>
            <a:pPr lvl="1"/>
            <a:r>
              <a:rPr lang="en-ZA" dirty="0"/>
              <a:t>Second level</a:t>
            </a:r>
          </a:p>
          <a:p>
            <a:pPr lvl="2"/>
            <a:r>
              <a:rPr lang="en-ZA" dirty="0"/>
              <a:t>Third level</a:t>
            </a:r>
          </a:p>
          <a:p>
            <a:pPr lvl="3"/>
            <a:r>
              <a:rPr lang="en-ZA" dirty="0"/>
              <a:t>Fourth level</a:t>
            </a:r>
          </a:p>
          <a:p>
            <a:pPr lvl="4"/>
            <a:r>
              <a:rPr lang="en-ZA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1" y="6453189"/>
            <a:ext cx="2317751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83725B"/>
                </a:solidFill>
              </a:defRPr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552518" y="6453189"/>
            <a:ext cx="2201333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83725B"/>
                </a:solidFill>
              </a:defRPr>
            </a:lvl1pPr>
          </a:lstStyle>
          <a:p>
            <a:pPr>
              <a:defRPr/>
            </a:pPr>
            <a:fld id="{CA220F83-D976-421D-8692-4B519C2C1468}" type="slidenum">
              <a:rPr lang="en-ZA"/>
              <a:pPr>
                <a:defRPr/>
              </a:pPr>
              <a:t>‹#›</a:t>
            </a:fld>
            <a:endParaRPr lang="en-ZA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0B24C82-2D14-0398-E711-FBFE3A65F07C}"/>
              </a:ext>
            </a:extLst>
          </p:cNvPr>
          <p:cNvSpPr/>
          <p:nvPr userDrawn="1"/>
        </p:nvSpPr>
        <p:spPr>
          <a:xfrm>
            <a:off x="0" y="0"/>
            <a:ext cx="121920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941B567B-C2D3-58D2-0F37-1100A828DDB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7"/>
            </p:custDataLst>
            <p:extLst>
              <p:ext uri="{D42A27DB-BD31-4B8C-83A1-F6EECF244321}">
                <p14:modId xmlns:p14="http://schemas.microsoft.com/office/powerpoint/2010/main" val="327276721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1" imgW="270" imgH="270" progId="TCLayout.ActiveDocument.1">
                  <p:embed/>
                </p:oleObj>
              </mc:Choice>
              <mc:Fallback>
                <p:oleObj name="think-cell Slide" r:id="rId31" imgW="270" imgH="270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A750A36F-2B72-73CA-B906-0D812770D78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8B812097-17B3-2C8A-608F-40F54F492B9C}"/>
              </a:ext>
            </a:extLst>
          </p:cNvPr>
          <p:cNvSpPr/>
          <p:nvPr userDrawn="1">
            <p:custDataLst>
              <p:tags r:id="rId28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D5A78BF-DC01-5634-7547-915B368F3CE9}"/>
              </a:ext>
            </a:extLst>
          </p:cNvPr>
          <p:cNvPicPr>
            <a:picLocks noChangeAspect="1"/>
          </p:cNvPicPr>
          <p:nvPr userDrawn="1"/>
        </p:nvPicPr>
        <p:blipFill>
          <a:blip r:embed="rId33"/>
          <a:stretch>
            <a:fillRect/>
          </a:stretch>
        </p:blipFill>
        <p:spPr>
          <a:xfrm>
            <a:off x="10441904" y="312737"/>
            <a:ext cx="1422400" cy="3683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2758B1C-37CF-8A2F-49E4-9B10DC41B79F}"/>
              </a:ext>
            </a:extLst>
          </p:cNvPr>
          <p:cNvPicPr>
            <a:picLocks noChangeAspect="1"/>
          </p:cNvPicPr>
          <p:nvPr userDrawn="1"/>
        </p:nvPicPr>
        <p:blipFill>
          <a:blip r:embed="rId34"/>
          <a:stretch>
            <a:fillRect/>
          </a:stretch>
        </p:blipFill>
        <p:spPr>
          <a:xfrm>
            <a:off x="10037031" y="318311"/>
            <a:ext cx="241300" cy="3683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943D371-F1DF-727E-6E6B-94D7924AA7D1}"/>
              </a:ext>
            </a:extLst>
          </p:cNvPr>
          <p:cNvSpPr/>
          <p:nvPr userDrawn="1"/>
        </p:nvSpPr>
        <p:spPr>
          <a:xfrm>
            <a:off x="0" y="6176963"/>
            <a:ext cx="12192000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2807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  <p:sldLayoutId id="2147483702" r:id="rId18"/>
    <p:sldLayoutId id="2147483703" r:id="rId19"/>
    <p:sldLayoutId id="2147483704" r:id="rId20"/>
    <p:sldLayoutId id="2147483705" r:id="rId21"/>
    <p:sldLayoutId id="2147483706" r:id="rId22"/>
    <p:sldLayoutId id="2147483707" r:id="rId23"/>
    <p:sldLayoutId id="2147483708" r:id="rId24"/>
    <p:sldLayoutId id="2147483709" r:id="rId25"/>
  </p:sldLayoutIdLst>
  <p:transition spd="slow">
    <p:fade/>
  </p:transition>
  <p:hf hd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800" b="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266700" indent="-266700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717550" indent="-271463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2000">
          <a:solidFill>
            <a:srgbClr val="000000"/>
          </a:solidFill>
          <a:latin typeface="+mn-lt"/>
          <a:cs typeface="+mn-cs"/>
        </a:defRPr>
      </a:lvl2pPr>
      <a:lvl3pPr marL="1076325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800">
          <a:solidFill>
            <a:srgbClr val="000000"/>
          </a:solidFill>
          <a:latin typeface="+mn-lt"/>
          <a:cs typeface="+mn-cs"/>
        </a:defRPr>
      </a:lvl3pPr>
      <a:lvl4pPr marL="1435100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600">
          <a:solidFill>
            <a:srgbClr val="000000"/>
          </a:solidFill>
          <a:latin typeface="+mn-lt"/>
          <a:cs typeface="+mn-cs"/>
        </a:defRPr>
      </a:lvl4pPr>
      <a:lvl5pPr marL="1793875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600">
          <a:solidFill>
            <a:srgbClr val="000000"/>
          </a:solidFill>
          <a:latin typeface="+mn-lt"/>
          <a:cs typeface="+mn-cs"/>
        </a:defRPr>
      </a:lvl5pPr>
      <a:lvl6pPr marL="22510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6pPr>
      <a:lvl7pPr marL="27082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7pPr>
      <a:lvl8pPr marL="31654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8pPr>
      <a:lvl9pPr marL="36226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AutoShape 24" hidden="1">
            <a:extLst>
              <a:ext uri="{FF2B5EF4-FFF2-40B4-BE49-F238E27FC236}">
                <a16:creationId xmlns:a16="http://schemas.microsoft.com/office/drawing/2014/main" id="{F737453F-66F4-286C-8FCA-DBBF5A5EBE46}"/>
              </a:ext>
            </a:extLst>
          </p:cNvPr>
          <p:cNvGraphicFramePr>
            <a:graphicFrameLocks/>
          </p:cNvGraphicFramePr>
          <p:nvPr/>
        </p:nvGraphicFramePr>
        <p:xfrm>
          <a:off x="0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5" imgW="0" imgH="0" progId="TCLayout.ActiveDocument.1">
                  <p:embed/>
                </p:oleObj>
              </mc:Choice>
              <mc:Fallback>
                <p:oleObj name="think-cell Slide" r:id="rId45" imgW="0" imgH="0" progId="TCLayout.ActiveDocument.1">
                  <p:embed/>
                  <p:pic>
                    <p:nvPicPr>
                      <p:cNvPr id="1026" name="AutoShape 24" hidden="1">
                        <a:extLst>
                          <a:ext uri="{FF2B5EF4-FFF2-40B4-BE49-F238E27FC236}">
                            <a16:creationId xmlns:a16="http://schemas.microsoft.com/office/drawing/2014/main" id="{F737453F-66F4-286C-8FCA-DBBF5A5EBE46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11667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7" name="Picture 142">
            <a:extLst>
              <a:ext uri="{FF2B5EF4-FFF2-40B4-BE49-F238E27FC236}">
                <a16:creationId xmlns:a16="http://schemas.microsoft.com/office/drawing/2014/main" id="{2EF9B57F-A456-F194-89B2-B74230158380}"/>
              </a:ext>
            </a:extLst>
          </p:cNvPr>
          <p:cNvPicPr>
            <a:picLocks noChangeArrowheads="1"/>
          </p:cNvPicPr>
          <p:nvPr>
            <p:custDataLst>
              <p:tags r:id="rId13"/>
            </p:custDataLst>
          </p:nvPr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0121900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McK 1. Slide Placeholder">
            <a:extLst>
              <a:ext uri="{FF2B5EF4-FFF2-40B4-BE49-F238E27FC236}">
                <a16:creationId xmlns:a16="http://schemas.microsoft.com/office/drawing/2014/main" id="{6C27ADE6-8CD8-7478-72A1-F0B12FEEF395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4"/>
            </p:custDataLst>
          </p:nvPr>
        </p:nvSpPr>
        <p:spPr bwMode="auto">
          <a:xfrm>
            <a:off x="266700" y="328613"/>
            <a:ext cx="9313333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3">
            <a:extLst>
              <a:ext uri="{FF2B5EF4-FFF2-40B4-BE49-F238E27FC236}">
                <a16:creationId xmlns:a16="http://schemas.microsoft.com/office/drawing/2014/main" id="{73FEA0FB-F24A-A1CF-8AB8-8C7E59FFAAD8}"/>
              </a:ext>
            </a:extLst>
          </p:cNvPr>
          <p:cNvSpPr>
            <a:spLocks noGrp="1" noChangeArrowheads="1"/>
          </p:cNvSpPr>
          <p:nvPr>
            <p:ph type="body" idx="1"/>
            <p:custDataLst>
              <p:tags r:id="rId15"/>
            </p:custDataLst>
          </p:nvPr>
        </p:nvSpPr>
        <p:spPr bwMode="auto">
          <a:xfrm>
            <a:off x="582085" y="1890714"/>
            <a:ext cx="9046633" cy="122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63" name="Rectangle 39">
            <a:extLst>
              <a:ext uri="{FF2B5EF4-FFF2-40B4-BE49-F238E27FC236}">
                <a16:creationId xmlns:a16="http://schemas.microsoft.com/office/drawing/2014/main" id="{570D6BE9-644D-6808-A43A-9FCE62F3B4BD}"/>
              </a:ext>
            </a:extLst>
          </p:cNvPr>
          <p:cNvSpPr>
            <a:spLocks noGrp="1" noChangeArrowheads="1"/>
          </p:cNvSpPr>
          <p:nvPr>
            <p:ph type="sldNum" sz="quarter" idx="4"/>
            <p:custDataLst>
              <p:tags r:id="rId16"/>
            </p:custDataLst>
          </p:nvPr>
        </p:nvSpPr>
        <p:spPr bwMode="auto">
          <a:xfrm>
            <a:off x="9580034" y="6626225"/>
            <a:ext cx="2201333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algn="r" eaLnBrk="1" hangingPunct="1">
              <a:defRPr sz="1000">
                <a:solidFill>
                  <a:srgbClr val="83725B"/>
                </a:solidFill>
              </a:defRPr>
            </a:lvl1pPr>
          </a:lstStyle>
          <a:p>
            <a:pPr>
              <a:defRPr/>
            </a:pPr>
            <a:fld id="{6BF94201-6713-487D-9373-86B43F9EE8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1" name="McK 2. Unit of measure" hidden="1">
            <a:extLst>
              <a:ext uri="{FF2B5EF4-FFF2-40B4-BE49-F238E27FC236}">
                <a16:creationId xmlns:a16="http://schemas.microsoft.com/office/drawing/2014/main" id="{6946913A-8433-4D1C-9C2C-E86F96A6BD0C}"/>
              </a:ext>
            </a:extLst>
          </p:cNvPr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266700" y="1014414"/>
            <a:ext cx="9313333" cy="2444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defTabSz="8953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defTabSz="8953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defTabSz="8953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defTabSz="8953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defTabSz="8953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US" sz="1600" b="1" dirty="0">
                <a:solidFill>
                  <a:srgbClr val="808080"/>
                </a:solidFill>
              </a:rPr>
              <a:t>Unit of measure</a:t>
            </a:r>
          </a:p>
        </p:txBody>
      </p:sp>
      <p:grpSp>
        <p:nvGrpSpPr>
          <p:cNvPr id="1032" name="McK Slide Elements">
            <a:extLst>
              <a:ext uri="{FF2B5EF4-FFF2-40B4-BE49-F238E27FC236}">
                <a16:creationId xmlns:a16="http://schemas.microsoft.com/office/drawing/2014/main" id="{63C3C088-01EB-9A01-CDFB-4F6BF62EC0C2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266700" y="6223000"/>
            <a:ext cx="9313333" cy="349250"/>
            <a:chOff x="126" y="3920"/>
            <a:chExt cx="4400" cy="220"/>
          </a:xfrm>
        </p:grpSpPr>
        <p:sp>
          <p:nvSpPr>
            <p:cNvPr id="2" name="McK 3. Footnote" hidden="1">
              <a:extLst>
                <a:ext uri="{FF2B5EF4-FFF2-40B4-BE49-F238E27FC236}">
                  <a16:creationId xmlns:a16="http://schemas.microsoft.com/office/drawing/2014/main" id="{CBB07CA0-25B0-8923-BF81-33426AAF09CC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26" y="3920"/>
              <a:ext cx="4400" cy="96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b"/>
            <a:lstStyle>
              <a:lvl1pPr marL="104775" indent="-104775" defTabSz="89535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defTabSz="89535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defTabSz="89535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defTabSz="89535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defTabSz="89535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en-US" sz="1000" dirty="0">
                  <a:solidFill>
                    <a:schemeClr val="tx1"/>
                  </a:solidFill>
                </a:rPr>
                <a:t>1 Footnote</a:t>
              </a:r>
            </a:p>
          </p:txBody>
        </p:sp>
        <p:sp>
          <p:nvSpPr>
            <p:cNvPr id="1085" name="McK 4. Source" hidden="1">
              <a:extLst>
                <a:ext uri="{FF2B5EF4-FFF2-40B4-BE49-F238E27FC236}">
                  <a16:creationId xmlns:a16="http://schemas.microsoft.com/office/drawing/2014/main" id="{677B56F3-C71C-4816-1985-17E1CDB1F20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26" y="4044"/>
              <a:ext cx="4400" cy="96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>
              <a:lvl1pPr marL="609600" indent="-609600" defTabSz="895350" eaLnBrk="0" hangingPunct="0">
                <a:tabLst>
                  <a:tab pos="612775" algn="l"/>
                </a:tabLs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defTabSz="895350" eaLnBrk="0" hangingPunct="0">
                <a:tabLst>
                  <a:tab pos="612775" algn="l"/>
                </a:tabLs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defTabSz="895350" eaLnBrk="0" hangingPunct="0">
                <a:tabLst>
                  <a:tab pos="612775" algn="l"/>
                </a:tabLs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defTabSz="895350" eaLnBrk="0" hangingPunct="0">
                <a:tabLst>
                  <a:tab pos="612775" algn="l"/>
                </a:tabLs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defTabSz="895350" eaLnBrk="0" hangingPunct="0">
                <a:tabLst>
                  <a:tab pos="612775" algn="l"/>
                </a:tabLs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12775" algn="l"/>
                </a:tabLs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12775" algn="l"/>
                </a:tabLs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12775" algn="l"/>
                </a:tabLs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12775" algn="l"/>
                </a:tabLs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000">
                  <a:solidFill>
                    <a:schemeClr val="tx1"/>
                  </a:solidFill>
                </a:rPr>
                <a:t>SOURCE: Source</a:t>
              </a:r>
            </a:p>
          </p:txBody>
        </p:sp>
      </p:grpSp>
      <p:grpSp>
        <p:nvGrpSpPr>
          <p:cNvPr id="1033" name="LegendBoxes" hidden="1">
            <a:extLst>
              <a:ext uri="{FF2B5EF4-FFF2-40B4-BE49-F238E27FC236}">
                <a16:creationId xmlns:a16="http://schemas.microsoft.com/office/drawing/2014/main" id="{DDFF9536-91FB-C742-467D-585F3E78D20F}"/>
              </a:ext>
            </a:extLst>
          </p:cNvPr>
          <p:cNvGrpSpPr>
            <a:grpSpLocks/>
          </p:cNvGrpSpPr>
          <p:nvPr>
            <p:custDataLst>
              <p:tags r:id="rId18"/>
            </p:custDataLst>
          </p:nvPr>
        </p:nvGrpSpPr>
        <p:grpSpPr bwMode="auto">
          <a:xfrm>
            <a:off x="10657414" y="1012826"/>
            <a:ext cx="933449" cy="977899"/>
            <a:chOff x="3394" y="518"/>
            <a:chExt cx="441" cy="616"/>
          </a:xfrm>
        </p:grpSpPr>
        <p:sp>
          <p:nvSpPr>
            <p:cNvPr id="1076" name="LegendRectangle1" hidden="1">
              <a:extLst>
                <a:ext uri="{FF2B5EF4-FFF2-40B4-BE49-F238E27FC236}">
                  <a16:creationId xmlns:a16="http://schemas.microsoft.com/office/drawing/2014/main" id="{A4F541B5-2928-CB9F-5F2B-89662A4625A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394" y="526"/>
              <a:ext cx="104" cy="10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 sz="1300"/>
            </a:p>
          </p:txBody>
        </p:sp>
        <p:sp>
          <p:nvSpPr>
            <p:cNvPr id="1077" name="LegendRectangle2" hidden="1">
              <a:extLst>
                <a:ext uri="{FF2B5EF4-FFF2-40B4-BE49-F238E27FC236}">
                  <a16:creationId xmlns:a16="http://schemas.microsoft.com/office/drawing/2014/main" id="{0780FD05-7575-9D18-353C-890FF512E8D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394" y="693"/>
              <a:ext cx="104" cy="101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 sz="1300"/>
            </a:p>
          </p:txBody>
        </p:sp>
        <p:sp>
          <p:nvSpPr>
            <p:cNvPr id="1078" name="LegendRectangle3" hidden="1">
              <a:extLst>
                <a:ext uri="{FF2B5EF4-FFF2-40B4-BE49-F238E27FC236}">
                  <a16:creationId xmlns:a16="http://schemas.microsoft.com/office/drawing/2014/main" id="{9AA662B1-6843-2A57-B528-4737F5F2443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394" y="860"/>
              <a:ext cx="104" cy="101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 sz="1300"/>
            </a:p>
          </p:txBody>
        </p:sp>
        <p:sp>
          <p:nvSpPr>
            <p:cNvPr id="1079" name="LegendRectangle4" hidden="1">
              <a:extLst>
                <a:ext uri="{FF2B5EF4-FFF2-40B4-BE49-F238E27FC236}">
                  <a16:creationId xmlns:a16="http://schemas.microsoft.com/office/drawing/2014/main" id="{6EB7C5EB-D85C-0590-2758-CBAFC1B5563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394" y="1027"/>
              <a:ext cx="104" cy="101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 sz="1300"/>
            </a:p>
          </p:txBody>
        </p:sp>
        <p:sp>
          <p:nvSpPr>
            <p:cNvPr id="1080" name="Legend1" hidden="1">
              <a:extLst>
                <a:ext uri="{FF2B5EF4-FFF2-40B4-BE49-F238E27FC236}">
                  <a16:creationId xmlns:a16="http://schemas.microsoft.com/office/drawing/2014/main" id="{4A0D1EFB-A21A-F3D5-859C-1EFB372ACF4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54" y="518"/>
              <a:ext cx="281" cy="11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>
              <a:lvl1pPr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200">
                  <a:solidFill>
                    <a:schemeClr val="tx1"/>
                  </a:solidFill>
                </a:rPr>
                <a:t>Legend1</a:t>
              </a:r>
            </a:p>
          </p:txBody>
        </p:sp>
        <p:sp>
          <p:nvSpPr>
            <p:cNvPr id="1081" name="Legend2" hidden="1">
              <a:extLst>
                <a:ext uri="{FF2B5EF4-FFF2-40B4-BE49-F238E27FC236}">
                  <a16:creationId xmlns:a16="http://schemas.microsoft.com/office/drawing/2014/main" id="{4EA730DB-F415-BCDD-77CB-545A477FA15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54" y="683"/>
              <a:ext cx="281" cy="11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>
              <a:lvl1pPr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200">
                  <a:solidFill>
                    <a:schemeClr val="tx1"/>
                  </a:solidFill>
                </a:rPr>
                <a:t>Legend2</a:t>
              </a:r>
            </a:p>
          </p:txBody>
        </p:sp>
        <p:sp>
          <p:nvSpPr>
            <p:cNvPr id="1082" name="Legend3" hidden="1">
              <a:extLst>
                <a:ext uri="{FF2B5EF4-FFF2-40B4-BE49-F238E27FC236}">
                  <a16:creationId xmlns:a16="http://schemas.microsoft.com/office/drawing/2014/main" id="{395E9847-6094-E945-4DA5-6DA7259CDB5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54" y="848"/>
              <a:ext cx="281" cy="11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>
              <a:lvl1pPr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200">
                  <a:solidFill>
                    <a:schemeClr val="tx1"/>
                  </a:solidFill>
                </a:rPr>
                <a:t>Legend3</a:t>
              </a:r>
            </a:p>
          </p:txBody>
        </p:sp>
        <p:sp>
          <p:nvSpPr>
            <p:cNvPr id="1083" name="Legend4" hidden="1">
              <a:extLst>
                <a:ext uri="{FF2B5EF4-FFF2-40B4-BE49-F238E27FC236}">
                  <a16:creationId xmlns:a16="http://schemas.microsoft.com/office/drawing/2014/main" id="{0C9CD429-8D6F-0DAC-0695-950936899C4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54" y="1018"/>
              <a:ext cx="281" cy="11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>
              <a:lvl1pPr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200">
                  <a:solidFill>
                    <a:schemeClr val="tx1"/>
                  </a:solidFill>
                </a:rPr>
                <a:t>Legend4</a:t>
              </a:r>
            </a:p>
          </p:txBody>
        </p:sp>
      </p:grpSp>
      <p:grpSp>
        <p:nvGrpSpPr>
          <p:cNvPr id="1034" name="LegendLines" hidden="1">
            <a:extLst>
              <a:ext uri="{FF2B5EF4-FFF2-40B4-BE49-F238E27FC236}">
                <a16:creationId xmlns:a16="http://schemas.microsoft.com/office/drawing/2014/main" id="{4C9B9C0E-DB60-9B1A-787B-46D0A5DCAEFA}"/>
              </a:ext>
            </a:extLst>
          </p:cNvPr>
          <p:cNvGrpSpPr>
            <a:grpSpLocks/>
          </p:cNvGrpSpPr>
          <p:nvPr>
            <p:custDataLst>
              <p:tags r:id="rId19"/>
            </p:custDataLst>
          </p:nvPr>
        </p:nvGrpSpPr>
        <p:grpSpPr bwMode="auto">
          <a:xfrm>
            <a:off x="10234082" y="1012822"/>
            <a:ext cx="1356782" cy="708024"/>
            <a:chOff x="2411" y="2749"/>
            <a:chExt cx="641" cy="446"/>
          </a:xfrm>
        </p:grpSpPr>
        <p:sp>
          <p:nvSpPr>
            <p:cNvPr id="1070" name="LineLegend1" hidden="1">
              <a:extLst>
                <a:ext uri="{FF2B5EF4-FFF2-40B4-BE49-F238E27FC236}">
                  <a16:creationId xmlns:a16="http://schemas.microsoft.com/office/drawing/2014/main" id="{8C605A9C-0AB6-5E7D-6ECB-97100CF79E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11" y="2807"/>
              <a:ext cx="2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1071" name="LineLegend2" hidden="1">
              <a:extLst>
                <a:ext uri="{FF2B5EF4-FFF2-40B4-BE49-F238E27FC236}">
                  <a16:creationId xmlns:a16="http://schemas.microsoft.com/office/drawing/2014/main" id="{AE6ACC0C-2C81-C39E-6024-1579F3E6EEC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11" y="2972"/>
              <a:ext cx="2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1072" name="LineLegend3" hidden="1">
              <a:extLst>
                <a:ext uri="{FF2B5EF4-FFF2-40B4-BE49-F238E27FC236}">
                  <a16:creationId xmlns:a16="http://schemas.microsoft.com/office/drawing/2014/main" id="{5CB23035-222F-5B3E-D3A7-1E74991F3DD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11" y="3137"/>
              <a:ext cx="2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ZA" sz="1800"/>
            </a:p>
          </p:txBody>
        </p:sp>
        <p:sp>
          <p:nvSpPr>
            <p:cNvPr id="1073" name="Legend1" hidden="1">
              <a:extLst>
                <a:ext uri="{FF2B5EF4-FFF2-40B4-BE49-F238E27FC236}">
                  <a16:creationId xmlns:a16="http://schemas.microsoft.com/office/drawing/2014/main" id="{DE05BD74-8040-D117-A5BE-AB8484D528C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771" y="2749"/>
              <a:ext cx="281" cy="11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>
              <a:lvl1pPr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200">
                  <a:solidFill>
                    <a:schemeClr val="tx1"/>
                  </a:solidFill>
                </a:rPr>
                <a:t>Legend1</a:t>
              </a:r>
            </a:p>
          </p:txBody>
        </p:sp>
        <p:sp>
          <p:nvSpPr>
            <p:cNvPr id="1074" name="Legend2" hidden="1">
              <a:extLst>
                <a:ext uri="{FF2B5EF4-FFF2-40B4-BE49-F238E27FC236}">
                  <a16:creationId xmlns:a16="http://schemas.microsoft.com/office/drawing/2014/main" id="{D39240BE-A43B-9BCC-A299-42736261E05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771" y="2914"/>
              <a:ext cx="281" cy="11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>
              <a:lvl1pPr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200">
                  <a:solidFill>
                    <a:schemeClr val="tx1"/>
                  </a:solidFill>
                </a:rPr>
                <a:t>Legend2</a:t>
              </a:r>
            </a:p>
          </p:txBody>
        </p:sp>
        <p:sp>
          <p:nvSpPr>
            <p:cNvPr id="1075" name="Legend3" hidden="1">
              <a:extLst>
                <a:ext uri="{FF2B5EF4-FFF2-40B4-BE49-F238E27FC236}">
                  <a16:creationId xmlns:a16="http://schemas.microsoft.com/office/drawing/2014/main" id="{21C7C6FA-38AA-0E11-D272-BE8DE910269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771" y="3079"/>
              <a:ext cx="281" cy="11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>
              <a:lvl1pPr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200">
                  <a:solidFill>
                    <a:schemeClr val="tx1"/>
                  </a:solidFill>
                </a:rPr>
                <a:t>Legend3</a:t>
              </a:r>
            </a:p>
          </p:txBody>
        </p:sp>
      </p:grpSp>
      <p:grpSp>
        <p:nvGrpSpPr>
          <p:cNvPr id="1035" name="LegendMoons" hidden="1">
            <a:extLst>
              <a:ext uri="{FF2B5EF4-FFF2-40B4-BE49-F238E27FC236}">
                <a16:creationId xmlns:a16="http://schemas.microsoft.com/office/drawing/2014/main" id="{CB9BBFBF-9B07-4A4E-B00D-A4195A2B1E59}"/>
              </a:ext>
            </a:extLst>
          </p:cNvPr>
          <p:cNvGrpSpPr>
            <a:grpSpLocks/>
          </p:cNvGrpSpPr>
          <p:nvPr>
            <p:custDataLst>
              <p:tags r:id="rId20"/>
            </p:custDataLst>
          </p:nvPr>
        </p:nvGrpSpPr>
        <p:grpSpPr bwMode="auto">
          <a:xfrm>
            <a:off x="10551584" y="1014413"/>
            <a:ext cx="1039282" cy="1306512"/>
            <a:chOff x="1104" y="2704"/>
            <a:chExt cx="491" cy="823"/>
          </a:xfrm>
        </p:grpSpPr>
        <p:grpSp>
          <p:nvGrpSpPr>
            <p:cNvPr id="1050" name="MoonLegend1" hidden="1">
              <a:extLst>
                <a:ext uri="{FF2B5EF4-FFF2-40B4-BE49-F238E27FC236}">
                  <a16:creationId xmlns:a16="http://schemas.microsoft.com/office/drawing/2014/main" id="{926053B9-D9A3-BF3B-1B98-F9A9850D51BD}"/>
                </a:ext>
              </a:extLst>
            </p:cNvPr>
            <p:cNvGrpSpPr>
              <a:grpSpLocks noChangeAspect="1"/>
            </p:cNvGrpSpPr>
            <p:nvPr>
              <p:custDataLst>
                <p:tags r:id="rId30"/>
              </p:custDataLst>
            </p:nvPr>
          </p:nvGrpSpPr>
          <p:grpSpPr bwMode="auto">
            <a:xfrm>
              <a:off x="1104" y="2704"/>
              <a:ext cx="132" cy="132"/>
              <a:chOff x="4533" y="183"/>
              <a:chExt cx="144" cy="144"/>
            </a:xfrm>
          </p:grpSpPr>
          <p:sp>
            <p:nvSpPr>
              <p:cNvPr id="1068" name="Oval 74" hidden="1">
                <a:extLst>
                  <a:ext uri="{FF2B5EF4-FFF2-40B4-BE49-F238E27FC236}">
                    <a16:creationId xmlns:a16="http://schemas.microsoft.com/office/drawing/2014/main" id="{9DD958C3-6CCD-6F1F-A7C2-E8D0A7471662}"/>
                  </a:ext>
                </a:extLst>
              </p:cNvPr>
              <p:cNvSpPr>
                <a:spLocks noChangeAspect="1" noChangeArrowheads="1"/>
              </p:cNvSpPr>
              <p:nvPr>
                <p:custDataLst>
                  <p:tags r:id="rId43"/>
                </p:custDataLst>
              </p:nvPr>
            </p:nvSpPr>
            <p:spPr bwMode="blackWhite">
              <a:xfrm>
                <a:off x="4533" y="183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1400">
                    <a:solidFill>
                      <a:srgbClr val="003896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rgbClr val="003896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rgbClr val="003896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rgbClr val="003896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rgbClr val="003896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3896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3896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3896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3896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300"/>
              </a:p>
            </p:txBody>
          </p:sp>
          <p:sp>
            <p:nvSpPr>
              <p:cNvPr id="1069" name="Arc 75" hidden="1">
                <a:extLst>
                  <a:ext uri="{FF2B5EF4-FFF2-40B4-BE49-F238E27FC236}">
                    <a16:creationId xmlns:a16="http://schemas.microsoft.com/office/drawing/2014/main" id="{D4F81758-9352-0578-7CD8-586E4DEDBC4D}"/>
                  </a:ext>
                </a:extLst>
              </p:cNvPr>
              <p:cNvSpPr>
                <a:spLocks noChangeAspect="1"/>
              </p:cNvSpPr>
              <p:nvPr>
                <p:custDataLst>
                  <p:tags r:id="rId44"/>
                </p:custDataLst>
              </p:nvPr>
            </p:nvSpPr>
            <p:spPr bwMode="black">
              <a:xfrm>
                <a:off x="4533" y="183"/>
                <a:ext cx="144" cy="144"/>
              </a:xfrm>
              <a:custGeom>
                <a:avLst/>
                <a:gdLst>
                  <a:gd name="T0" fmla="*/ 0 w 43200"/>
                  <a:gd name="T1" fmla="*/ 0 h 43200"/>
                  <a:gd name="T2" fmla="*/ 0 w 43200"/>
                  <a:gd name="T3" fmla="*/ 0 h 43200"/>
                  <a:gd name="T4" fmla="*/ 0 w 43200"/>
                  <a:gd name="T5" fmla="*/ 0 h 432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3200" h="43200" fill="none" extrusionOk="0">
                    <a:moveTo>
                      <a:pt x="21599" y="0"/>
                    </a:moveTo>
                  </a:path>
                  <a:path w="43200" h="43200" stroke="0" extrusionOk="0">
                    <a:moveTo>
                      <a:pt x="21599" y="0"/>
                    </a:moveTo>
                    <a:lnTo>
                      <a:pt x="21600" y="21600"/>
                    </a:lnTo>
                    <a:lnTo>
                      <a:pt x="21599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ZA" sz="1800"/>
              </a:p>
            </p:txBody>
          </p:sp>
        </p:grpSp>
        <p:grpSp>
          <p:nvGrpSpPr>
            <p:cNvPr id="1051" name="MoonLegend2" hidden="1">
              <a:extLst>
                <a:ext uri="{FF2B5EF4-FFF2-40B4-BE49-F238E27FC236}">
                  <a16:creationId xmlns:a16="http://schemas.microsoft.com/office/drawing/2014/main" id="{80FA6D15-A094-C008-ABED-C990CE2B0274}"/>
                </a:ext>
              </a:extLst>
            </p:cNvPr>
            <p:cNvGrpSpPr>
              <a:grpSpLocks noChangeAspect="1"/>
            </p:cNvGrpSpPr>
            <p:nvPr>
              <p:custDataLst>
                <p:tags r:id="rId31"/>
              </p:custDataLst>
            </p:nvPr>
          </p:nvGrpSpPr>
          <p:grpSpPr bwMode="auto">
            <a:xfrm>
              <a:off x="1104" y="2876"/>
              <a:ext cx="132" cy="132"/>
              <a:chOff x="1694" y="2044"/>
              <a:chExt cx="160" cy="160"/>
            </a:xfrm>
          </p:grpSpPr>
          <p:sp>
            <p:nvSpPr>
              <p:cNvPr id="1066" name="Oval 77" hidden="1">
                <a:extLst>
                  <a:ext uri="{FF2B5EF4-FFF2-40B4-BE49-F238E27FC236}">
                    <a16:creationId xmlns:a16="http://schemas.microsoft.com/office/drawing/2014/main" id="{A6ED5BEB-B6A7-A904-A3E2-3306E2491132}"/>
                  </a:ext>
                </a:extLst>
              </p:cNvPr>
              <p:cNvSpPr>
                <a:spLocks noChangeAspect="1" noChangeArrowheads="1"/>
              </p:cNvSpPr>
              <p:nvPr>
                <p:custDataLst>
                  <p:tags r:id="rId41"/>
                </p:custDataLst>
              </p:nvPr>
            </p:nvSpPr>
            <p:spPr bwMode="blackWhite">
              <a:xfrm>
                <a:off x="1694" y="2044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1400">
                    <a:solidFill>
                      <a:srgbClr val="003896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rgbClr val="003896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rgbClr val="003896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rgbClr val="003896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rgbClr val="003896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3896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3896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3896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3896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300"/>
              </a:p>
            </p:txBody>
          </p:sp>
          <p:sp>
            <p:nvSpPr>
              <p:cNvPr id="1067" name="Arc 78" hidden="1">
                <a:extLst>
                  <a:ext uri="{FF2B5EF4-FFF2-40B4-BE49-F238E27FC236}">
                    <a16:creationId xmlns:a16="http://schemas.microsoft.com/office/drawing/2014/main" id="{811FBB7C-A4F2-CFA3-3CF9-17E6D691FDAA}"/>
                  </a:ext>
                </a:extLst>
              </p:cNvPr>
              <p:cNvSpPr>
                <a:spLocks noChangeAspect="1"/>
              </p:cNvSpPr>
              <p:nvPr>
                <p:custDataLst>
                  <p:tags r:id="rId42"/>
                </p:custDataLst>
              </p:nvPr>
            </p:nvSpPr>
            <p:spPr bwMode="black">
              <a:xfrm>
                <a:off x="1774" y="2044"/>
                <a:ext cx="80" cy="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ZA" sz="1800"/>
              </a:p>
            </p:txBody>
          </p:sp>
        </p:grpSp>
        <p:grpSp>
          <p:nvGrpSpPr>
            <p:cNvPr id="1052" name="MoonLegend3" hidden="1">
              <a:extLst>
                <a:ext uri="{FF2B5EF4-FFF2-40B4-BE49-F238E27FC236}">
                  <a16:creationId xmlns:a16="http://schemas.microsoft.com/office/drawing/2014/main" id="{06795ECD-EAC1-295B-EF6E-3CBB3759B197}"/>
                </a:ext>
              </a:extLst>
            </p:cNvPr>
            <p:cNvGrpSpPr>
              <a:grpSpLocks noChangeAspect="1"/>
            </p:cNvGrpSpPr>
            <p:nvPr>
              <p:custDataLst>
                <p:tags r:id="rId32"/>
              </p:custDataLst>
            </p:nvPr>
          </p:nvGrpSpPr>
          <p:grpSpPr bwMode="auto">
            <a:xfrm>
              <a:off x="1104" y="3049"/>
              <a:ext cx="132" cy="132"/>
              <a:chOff x="4495" y="897"/>
              <a:chExt cx="160" cy="160"/>
            </a:xfrm>
          </p:grpSpPr>
          <p:sp>
            <p:nvSpPr>
              <p:cNvPr id="1064" name="Oval 80" hidden="1">
                <a:extLst>
                  <a:ext uri="{FF2B5EF4-FFF2-40B4-BE49-F238E27FC236}">
                    <a16:creationId xmlns:a16="http://schemas.microsoft.com/office/drawing/2014/main" id="{5A8B5B8C-AD7D-91AD-AD96-3276135943F4}"/>
                  </a:ext>
                </a:extLst>
              </p:cNvPr>
              <p:cNvSpPr>
                <a:spLocks noChangeAspect="1" noChangeArrowheads="1"/>
              </p:cNvSpPr>
              <p:nvPr>
                <p:custDataLst>
                  <p:tags r:id="rId39"/>
                </p:custDataLst>
              </p:nvPr>
            </p:nvSpPr>
            <p:spPr bwMode="blackWhite">
              <a:xfrm>
                <a:off x="4495" y="897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1400">
                    <a:solidFill>
                      <a:srgbClr val="003896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rgbClr val="003896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rgbClr val="003896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rgbClr val="003896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rgbClr val="003896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3896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3896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3896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3896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300"/>
              </a:p>
            </p:txBody>
          </p:sp>
          <p:sp>
            <p:nvSpPr>
              <p:cNvPr id="1065" name="Arc 81" hidden="1">
                <a:extLst>
                  <a:ext uri="{FF2B5EF4-FFF2-40B4-BE49-F238E27FC236}">
                    <a16:creationId xmlns:a16="http://schemas.microsoft.com/office/drawing/2014/main" id="{0833C739-B2BD-5901-8B51-EE0A234135EC}"/>
                  </a:ext>
                </a:extLst>
              </p:cNvPr>
              <p:cNvSpPr>
                <a:spLocks noChangeAspect="1"/>
              </p:cNvSpPr>
              <p:nvPr>
                <p:custDataLst>
                  <p:tags r:id="rId40"/>
                </p:custDataLst>
              </p:nvPr>
            </p:nvSpPr>
            <p:spPr bwMode="black">
              <a:xfrm>
                <a:off x="4575" y="897"/>
                <a:ext cx="80" cy="160"/>
              </a:xfrm>
              <a:custGeom>
                <a:avLst/>
                <a:gdLst>
                  <a:gd name="T0" fmla="*/ 0 w 21600"/>
                  <a:gd name="T1" fmla="*/ 0 h 43200"/>
                  <a:gd name="T2" fmla="*/ 0 w 21600"/>
                  <a:gd name="T3" fmla="*/ 0 h 43200"/>
                  <a:gd name="T4" fmla="*/ 0 w 21600"/>
                  <a:gd name="T5" fmla="*/ 0 h 432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432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529"/>
                      <a:pt x="11929" y="43199"/>
                      <a:pt x="0" y="43200"/>
                    </a:cubicBezTo>
                  </a:path>
                  <a:path w="21600" h="432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529"/>
                      <a:pt x="11929" y="43199"/>
                      <a:pt x="0" y="432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ZA" sz="1800"/>
              </a:p>
            </p:txBody>
          </p:sp>
        </p:grpSp>
        <p:grpSp>
          <p:nvGrpSpPr>
            <p:cNvPr id="1053" name="MoonLegend4" hidden="1">
              <a:extLst>
                <a:ext uri="{FF2B5EF4-FFF2-40B4-BE49-F238E27FC236}">
                  <a16:creationId xmlns:a16="http://schemas.microsoft.com/office/drawing/2014/main" id="{2613FE63-74C2-64D2-AA85-955D4F30B617}"/>
                </a:ext>
              </a:extLst>
            </p:cNvPr>
            <p:cNvGrpSpPr>
              <a:grpSpLocks noChangeAspect="1"/>
            </p:cNvGrpSpPr>
            <p:nvPr>
              <p:custDataLst>
                <p:tags r:id="rId33"/>
              </p:custDataLst>
            </p:nvPr>
          </p:nvGrpSpPr>
          <p:grpSpPr bwMode="auto">
            <a:xfrm>
              <a:off x="1104" y="3222"/>
              <a:ext cx="132" cy="132"/>
              <a:chOff x="4495" y="1198"/>
              <a:chExt cx="160" cy="160"/>
            </a:xfrm>
          </p:grpSpPr>
          <p:sp>
            <p:nvSpPr>
              <p:cNvPr id="1062" name="Oval 83" hidden="1">
                <a:extLst>
                  <a:ext uri="{FF2B5EF4-FFF2-40B4-BE49-F238E27FC236}">
                    <a16:creationId xmlns:a16="http://schemas.microsoft.com/office/drawing/2014/main" id="{78B234D1-BF6E-2EAD-0FDD-4AC2488A59EA}"/>
                  </a:ext>
                </a:extLst>
              </p:cNvPr>
              <p:cNvSpPr>
                <a:spLocks noChangeAspect="1" noChangeArrowheads="1"/>
              </p:cNvSpPr>
              <p:nvPr>
                <p:custDataLst>
                  <p:tags r:id="rId37"/>
                </p:custDataLst>
              </p:nvPr>
            </p:nvSpPr>
            <p:spPr bwMode="blackWhite">
              <a:xfrm>
                <a:off x="4495" y="1198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1400">
                    <a:solidFill>
                      <a:srgbClr val="003896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rgbClr val="003896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rgbClr val="003896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rgbClr val="003896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rgbClr val="003896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3896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3896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3896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3896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300"/>
              </a:p>
            </p:txBody>
          </p:sp>
          <p:sp>
            <p:nvSpPr>
              <p:cNvPr id="3" name="Arc 84" hidden="1">
                <a:extLst>
                  <a:ext uri="{FF2B5EF4-FFF2-40B4-BE49-F238E27FC236}">
                    <a16:creationId xmlns:a16="http://schemas.microsoft.com/office/drawing/2014/main" id="{D93E434B-33BE-5B70-F4FC-3580847EF0BE}"/>
                  </a:ext>
                </a:extLst>
              </p:cNvPr>
              <p:cNvSpPr>
                <a:spLocks noChangeAspect="1"/>
              </p:cNvSpPr>
              <p:nvPr>
                <p:custDataLst>
                  <p:tags r:id="rId38"/>
                </p:custDataLst>
              </p:nvPr>
            </p:nvSpPr>
            <p:spPr bwMode="black">
              <a:xfrm>
                <a:off x="4495" y="1198"/>
                <a:ext cx="160" cy="160"/>
              </a:xfrm>
              <a:custGeom>
                <a:avLst/>
                <a:gdLst>
                  <a:gd name="T0" fmla="*/ 0 w 43200"/>
                  <a:gd name="T1" fmla="*/ 0 h 43200"/>
                  <a:gd name="T2" fmla="*/ 0 w 43200"/>
                  <a:gd name="T3" fmla="*/ 0 h 43200"/>
                  <a:gd name="T4" fmla="*/ 0 w 43200"/>
                  <a:gd name="T5" fmla="*/ 0 h 432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3200" h="43200" fill="none" extrusionOk="0">
                    <a:moveTo>
                      <a:pt x="21599" y="0"/>
                    </a:move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</a:path>
                  <a:path w="43200" h="43200" stroke="0" extrusionOk="0">
                    <a:moveTo>
                      <a:pt x="21599" y="0"/>
                    </a:move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lnTo>
                      <a:pt x="21600" y="21600"/>
                    </a:lnTo>
                    <a:lnTo>
                      <a:pt x="21599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ZA" sz="1800"/>
              </a:p>
            </p:txBody>
          </p:sp>
        </p:grpSp>
        <p:grpSp>
          <p:nvGrpSpPr>
            <p:cNvPr id="1054" name="MoonLegend5" hidden="1">
              <a:extLst>
                <a:ext uri="{FF2B5EF4-FFF2-40B4-BE49-F238E27FC236}">
                  <a16:creationId xmlns:a16="http://schemas.microsoft.com/office/drawing/2014/main" id="{19DC9B6C-E2CE-0081-D94D-4CE0CB82AB62}"/>
                </a:ext>
              </a:extLst>
            </p:cNvPr>
            <p:cNvGrpSpPr>
              <a:grpSpLocks noChangeAspect="1"/>
            </p:cNvGrpSpPr>
            <p:nvPr>
              <p:custDataLst>
                <p:tags r:id="rId34"/>
              </p:custDataLst>
            </p:nvPr>
          </p:nvGrpSpPr>
          <p:grpSpPr bwMode="auto">
            <a:xfrm>
              <a:off x="1104" y="3395"/>
              <a:ext cx="132" cy="132"/>
              <a:chOff x="4495" y="1440"/>
              <a:chExt cx="160" cy="160"/>
            </a:xfrm>
          </p:grpSpPr>
          <p:sp>
            <p:nvSpPr>
              <p:cNvPr id="1060" name="Oval 86" hidden="1">
                <a:extLst>
                  <a:ext uri="{FF2B5EF4-FFF2-40B4-BE49-F238E27FC236}">
                    <a16:creationId xmlns:a16="http://schemas.microsoft.com/office/drawing/2014/main" id="{4E481EFC-64FE-D17E-E474-B37F386B0369}"/>
                  </a:ext>
                </a:extLst>
              </p:cNvPr>
              <p:cNvSpPr>
                <a:spLocks noChangeAspect="1" noChangeArrowheads="1"/>
              </p:cNvSpPr>
              <p:nvPr>
                <p:custDataLst>
                  <p:tags r:id="rId35"/>
                </p:custDataLst>
              </p:nvPr>
            </p:nvSpPr>
            <p:spPr bwMode="blackWhite">
              <a:xfrm>
                <a:off x="4495" y="1440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1400">
                    <a:solidFill>
                      <a:srgbClr val="003896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rgbClr val="003896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rgbClr val="003896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rgbClr val="003896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rgbClr val="003896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3896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3896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3896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3896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300"/>
              </a:p>
            </p:txBody>
          </p:sp>
          <p:sp>
            <p:nvSpPr>
              <p:cNvPr id="1061" name="Oval 87" hidden="1">
                <a:extLst>
                  <a:ext uri="{FF2B5EF4-FFF2-40B4-BE49-F238E27FC236}">
                    <a16:creationId xmlns:a16="http://schemas.microsoft.com/office/drawing/2014/main" id="{CEA6A4EA-A8E1-CC7D-8BC6-33F664CB1D91}"/>
                  </a:ext>
                </a:extLst>
              </p:cNvPr>
              <p:cNvSpPr>
                <a:spLocks noChangeAspect="1" noChangeArrowheads="1"/>
              </p:cNvSpPr>
              <p:nvPr>
                <p:custDataLst>
                  <p:tags r:id="rId36"/>
                </p:custDataLst>
              </p:nvPr>
            </p:nvSpPr>
            <p:spPr bwMode="black">
              <a:xfrm>
                <a:off x="4495" y="1440"/>
                <a:ext cx="160" cy="160"/>
              </a:xfrm>
              <a:prstGeom prst="ellipse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1400">
                    <a:solidFill>
                      <a:srgbClr val="003896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rgbClr val="003896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rgbClr val="003896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rgbClr val="003896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rgbClr val="003896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3896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3896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3896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3896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300"/>
              </a:p>
            </p:txBody>
          </p:sp>
        </p:grpSp>
        <p:sp>
          <p:nvSpPr>
            <p:cNvPr id="1055" name="Legend1" hidden="1">
              <a:extLst>
                <a:ext uri="{FF2B5EF4-FFF2-40B4-BE49-F238E27FC236}">
                  <a16:creationId xmlns:a16="http://schemas.microsoft.com/office/drawing/2014/main" id="{871D172F-816A-52A9-9A71-C94311FFFE1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314" y="2711"/>
              <a:ext cx="281" cy="11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>
              <a:lvl1pPr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200">
                  <a:solidFill>
                    <a:schemeClr val="tx1"/>
                  </a:solidFill>
                </a:rPr>
                <a:t>Legend1</a:t>
              </a:r>
            </a:p>
          </p:txBody>
        </p:sp>
        <p:sp>
          <p:nvSpPr>
            <p:cNvPr id="1056" name="Legend2" hidden="1">
              <a:extLst>
                <a:ext uri="{FF2B5EF4-FFF2-40B4-BE49-F238E27FC236}">
                  <a16:creationId xmlns:a16="http://schemas.microsoft.com/office/drawing/2014/main" id="{5844233D-3382-E1D6-56A4-E7788718526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314" y="2884"/>
              <a:ext cx="281" cy="11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>
              <a:lvl1pPr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200">
                  <a:solidFill>
                    <a:schemeClr val="tx1"/>
                  </a:solidFill>
                </a:rPr>
                <a:t>Legend2</a:t>
              </a:r>
            </a:p>
          </p:txBody>
        </p:sp>
        <p:sp>
          <p:nvSpPr>
            <p:cNvPr id="1057" name="Legend3" hidden="1">
              <a:extLst>
                <a:ext uri="{FF2B5EF4-FFF2-40B4-BE49-F238E27FC236}">
                  <a16:creationId xmlns:a16="http://schemas.microsoft.com/office/drawing/2014/main" id="{EF5340DB-0D16-CBC1-5FEF-248FD42BD59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314" y="3057"/>
              <a:ext cx="281" cy="11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>
              <a:lvl1pPr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200">
                  <a:solidFill>
                    <a:schemeClr val="tx1"/>
                  </a:solidFill>
                </a:rPr>
                <a:t>Legend3</a:t>
              </a:r>
            </a:p>
          </p:txBody>
        </p:sp>
        <p:sp>
          <p:nvSpPr>
            <p:cNvPr id="1058" name="Legend4" hidden="1">
              <a:extLst>
                <a:ext uri="{FF2B5EF4-FFF2-40B4-BE49-F238E27FC236}">
                  <a16:creationId xmlns:a16="http://schemas.microsoft.com/office/drawing/2014/main" id="{82155048-8D0B-551D-DF1C-F3C464DFCE4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314" y="3230"/>
              <a:ext cx="281" cy="11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>
              <a:lvl1pPr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200">
                  <a:solidFill>
                    <a:schemeClr val="tx1"/>
                  </a:solidFill>
                </a:rPr>
                <a:t>Legend4</a:t>
              </a:r>
            </a:p>
          </p:txBody>
        </p:sp>
        <p:sp>
          <p:nvSpPr>
            <p:cNvPr id="1059" name="Legend5" hidden="1">
              <a:extLst>
                <a:ext uri="{FF2B5EF4-FFF2-40B4-BE49-F238E27FC236}">
                  <a16:creationId xmlns:a16="http://schemas.microsoft.com/office/drawing/2014/main" id="{E7C3F4BD-5036-509F-C9AC-40CE0F8948F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314" y="3403"/>
              <a:ext cx="281" cy="11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>
              <a:lvl1pPr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200">
                  <a:solidFill>
                    <a:schemeClr val="tx1"/>
                  </a:solidFill>
                </a:rPr>
                <a:t>Legend5</a:t>
              </a:r>
            </a:p>
          </p:txBody>
        </p:sp>
      </p:grpSp>
      <p:grpSp>
        <p:nvGrpSpPr>
          <p:cNvPr id="1036" name="Sticker" hidden="1">
            <a:extLst>
              <a:ext uri="{FF2B5EF4-FFF2-40B4-BE49-F238E27FC236}">
                <a16:creationId xmlns:a16="http://schemas.microsoft.com/office/drawing/2014/main" id="{403DCEC4-A4E5-67DC-E2A1-C49F1BBBE733}"/>
              </a:ext>
            </a:extLst>
          </p:cNvPr>
          <p:cNvGrpSpPr>
            <a:grpSpLocks/>
          </p:cNvGrpSpPr>
          <p:nvPr>
            <p:custDataLst>
              <p:tags r:id="rId21"/>
            </p:custDataLst>
          </p:nvPr>
        </p:nvGrpSpPr>
        <p:grpSpPr bwMode="auto">
          <a:xfrm>
            <a:off x="10687048" y="1014414"/>
            <a:ext cx="1094316" cy="212725"/>
            <a:chOff x="5049" y="639"/>
            <a:chExt cx="517" cy="134"/>
          </a:xfrm>
        </p:grpSpPr>
        <p:cxnSp>
          <p:nvCxnSpPr>
            <p:cNvPr id="1047" name="AutoShape 94" hidden="1">
              <a:extLst>
                <a:ext uri="{FF2B5EF4-FFF2-40B4-BE49-F238E27FC236}">
                  <a16:creationId xmlns:a16="http://schemas.microsoft.com/office/drawing/2014/main" id="{BA54B708-F966-1A50-D2A1-05F9C8FD0CE6}"/>
                </a:ext>
              </a:extLst>
            </p:cNvPr>
            <p:cNvCxnSpPr>
              <a:cxnSpLocks noChangeShapeType="1"/>
              <a:stCxn id="1048" idx="4"/>
              <a:endCxn id="1048" idx="6"/>
            </p:cNvCxnSpPr>
            <p:nvPr/>
          </p:nvCxnSpPr>
          <p:spPr bwMode="auto">
            <a:xfrm>
              <a:off x="5049" y="773"/>
              <a:ext cx="517" cy="0"/>
            </a:xfrm>
            <a:prstGeom prst="straightConnector1">
              <a:avLst/>
            </a:prstGeom>
            <a:noFill/>
            <a:ln w="25400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48" name="AutoShape 95" hidden="1">
              <a:extLst>
                <a:ext uri="{FF2B5EF4-FFF2-40B4-BE49-F238E27FC236}">
                  <a16:creationId xmlns:a16="http://schemas.microsoft.com/office/drawing/2014/main" id="{70723E81-6E7F-704A-04FC-104DDC39A5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49" y="639"/>
              <a:ext cx="517" cy="134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</p:spPr>
          <p:txBody>
            <a:bodyPr wrap="none" lIns="27432" tIns="0" rIns="0" bIns="27432">
              <a:spAutoFit/>
            </a:bodyPr>
            <a:lstStyle>
              <a:lvl1pPr defTabSz="89535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defTabSz="89535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defTabSz="89535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defTabSz="89535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defTabSz="89535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algn="r" eaLnBrk="1" hangingPunct="1">
                <a:buClr>
                  <a:schemeClr val="tx2"/>
                </a:buClr>
                <a:defRPr/>
              </a:pPr>
              <a:r>
                <a:rPr lang="en-US" altLang="en-US" sz="1200">
                  <a:solidFill>
                    <a:srgbClr val="808080"/>
                  </a:solidFill>
                </a:rPr>
                <a:t>ILLUSTRATIVE</a:t>
              </a:r>
            </a:p>
          </p:txBody>
        </p:sp>
        <p:cxnSp>
          <p:nvCxnSpPr>
            <p:cNvPr id="1049" name="AutoShape 96" hidden="1">
              <a:extLst>
                <a:ext uri="{FF2B5EF4-FFF2-40B4-BE49-F238E27FC236}">
                  <a16:creationId xmlns:a16="http://schemas.microsoft.com/office/drawing/2014/main" id="{91394AC9-BAED-BB79-ED28-9E4735DF3D6E}"/>
                </a:ext>
              </a:extLst>
            </p:cNvPr>
            <p:cNvCxnSpPr>
              <a:cxnSpLocks noChangeShapeType="1"/>
              <a:stCxn id="1048" idx="2"/>
              <a:endCxn id="1048" idx="4"/>
            </p:cNvCxnSpPr>
            <p:nvPr/>
          </p:nvCxnSpPr>
          <p:spPr bwMode="auto">
            <a:xfrm>
              <a:off x="5049" y="639"/>
              <a:ext cx="0" cy="134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037" name="doc id" hidden="1">
            <a:extLst>
              <a:ext uri="{FF2B5EF4-FFF2-40B4-BE49-F238E27FC236}">
                <a16:creationId xmlns:a16="http://schemas.microsoft.com/office/drawing/2014/main" id="{0FFC76DE-4B93-571D-1387-71E87D2D9E9D}"/>
              </a:ext>
            </a:extLst>
          </p:cNvPr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10680701" y="47625"/>
            <a:ext cx="1327151" cy="10772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 defTabSz="8953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defTabSz="8953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defTabSz="8953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defTabSz="8953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defTabSz="8953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defRPr/>
            </a:pPr>
            <a:r>
              <a:rPr lang="cs-CZ" altLang="en-US" sz="700">
                <a:solidFill>
                  <a:srgbClr val="000000"/>
                </a:solidFill>
              </a:rPr>
              <a:t>TVM-AAA123-20091218-</a:t>
            </a:r>
          </a:p>
        </p:txBody>
      </p:sp>
      <p:grpSp>
        <p:nvGrpSpPr>
          <p:cNvPr id="1038" name="ACET" hidden="1">
            <a:extLst>
              <a:ext uri="{FF2B5EF4-FFF2-40B4-BE49-F238E27FC236}">
                <a16:creationId xmlns:a16="http://schemas.microsoft.com/office/drawing/2014/main" id="{C7EA6A65-875E-3E1F-B0BB-21D5391A4D66}"/>
              </a:ext>
            </a:extLst>
          </p:cNvPr>
          <p:cNvGrpSpPr>
            <a:grpSpLocks/>
          </p:cNvGrpSpPr>
          <p:nvPr>
            <p:custDataLst>
              <p:tags r:id="rId23"/>
            </p:custDataLst>
          </p:nvPr>
        </p:nvGrpSpPr>
        <p:grpSpPr bwMode="auto">
          <a:xfrm>
            <a:off x="1936751" y="1333500"/>
            <a:ext cx="5685367" cy="508000"/>
            <a:chOff x="915" y="710"/>
            <a:chExt cx="2686" cy="320"/>
          </a:xfrm>
        </p:grpSpPr>
        <p:cxnSp>
          <p:nvCxnSpPr>
            <p:cNvPr id="1045" name="AutoShape 103" hidden="1">
              <a:extLst>
                <a:ext uri="{FF2B5EF4-FFF2-40B4-BE49-F238E27FC236}">
                  <a16:creationId xmlns:a16="http://schemas.microsoft.com/office/drawing/2014/main" id="{2EE1B745-F7BF-8435-EF72-25844AA5E159}"/>
                </a:ext>
              </a:extLst>
            </p:cNvPr>
            <p:cNvCxnSpPr>
              <a:cxnSpLocks noChangeShapeType="1"/>
              <a:stCxn id="1046" idx="4"/>
              <a:endCxn id="1046" idx="6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46" name="AutoShape 104" hidden="1">
              <a:extLst>
                <a:ext uri="{FF2B5EF4-FFF2-40B4-BE49-F238E27FC236}">
                  <a16:creationId xmlns:a16="http://schemas.microsoft.com/office/drawing/2014/main" id="{481B0DB9-3421-D895-2C8E-B4AC7B106A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5" y="710"/>
              <a:ext cx="2686" cy="3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</p:spPr>
          <p:txBody>
            <a:bodyPr lIns="0" tIns="0" rIns="0" bIns="18288" anchor="b">
              <a:spAutoFit/>
            </a:bodyPr>
            <a:lstStyle>
              <a:lvl1pPr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600" b="1">
                  <a:solidFill>
                    <a:schemeClr val="tx1"/>
                  </a:solidFill>
                </a:rPr>
                <a:t>Title</a:t>
              </a:r>
            </a:p>
            <a:p>
              <a:pPr eaLnBrk="1" hangingPunct="1">
                <a:defRPr/>
              </a:pPr>
              <a:r>
                <a:rPr lang="en-US" altLang="en-US" sz="1600">
                  <a:solidFill>
                    <a:srgbClr val="808080"/>
                  </a:solidFill>
                </a:rPr>
                <a:t>Unit of measure</a:t>
              </a:r>
            </a:p>
          </p:txBody>
        </p:sp>
      </p:grpSp>
      <p:sp>
        <p:nvSpPr>
          <p:cNvPr id="1039" name="Working Draft" hidden="1">
            <a:extLst>
              <a:ext uri="{FF2B5EF4-FFF2-40B4-BE49-F238E27FC236}">
                <a16:creationId xmlns:a16="http://schemas.microsoft.com/office/drawing/2014/main" id="{8DCC621A-39F0-A99F-A482-5B91E0FF2A56}"/>
              </a:ext>
            </a:extLst>
          </p:cNvPr>
          <p:cNvSpPr txBox="1">
            <a:spLocks noChangeArrowheads="1"/>
          </p:cNvSpPr>
          <p:nvPr>
            <p:custDataLst>
              <p:tags r:id="rId24"/>
            </p:custDataLst>
          </p:nvPr>
        </p:nvSpPr>
        <p:spPr bwMode="auto">
          <a:xfrm rot="5400000">
            <a:off x="10957467" y="3211384"/>
            <a:ext cx="2295500" cy="923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US" sz="600" dirty="0">
                <a:solidFill>
                  <a:schemeClr val="tx1"/>
                </a:solidFill>
              </a:rPr>
              <a:t>Last Modified 09/06/2011 11:05:23 AM South Africa Standard Time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040" name="Printed" hidden="1">
            <a:extLst>
              <a:ext uri="{FF2B5EF4-FFF2-40B4-BE49-F238E27FC236}">
                <a16:creationId xmlns:a16="http://schemas.microsoft.com/office/drawing/2014/main" id="{3AC9D719-B34F-C285-1DFB-2CDB9D3F7BFC}"/>
              </a:ext>
            </a:extLst>
          </p:cNvPr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 rot="5400000">
            <a:off x="11570617" y="4463128"/>
            <a:ext cx="1069203" cy="923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US" sz="600" dirty="0">
                <a:solidFill>
                  <a:schemeClr val="tx1"/>
                </a:solidFill>
              </a:rPr>
              <a:t>Printed 3/28/2011 11:06:35 AM</a:t>
            </a:r>
            <a:endParaRPr lang="en-US" sz="1600" dirty="0">
              <a:solidFill>
                <a:schemeClr val="tx1"/>
              </a:solidFill>
            </a:endParaRPr>
          </a:p>
        </p:txBody>
      </p:sp>
      <p:pic>
        <p:nvPicPr>
          <p:cNvPr id="1041" name="Picture 140">
            <a:extLst>
              <a:ext uri="{FF2B5EF4-FFF2-40B4-BE49-F238E27FC236}">
                <a16:creationId xmlns:a16="http://schemas.microsoft.com/office/drawing/2014/main" id="{42E881E8-F490-8B9E-2694-070E04C1F477}"/>
              </a:ext>
            </a:extLst>
          </p:cNvPr>
          <p:cNvPicPr>
            <a:picLocks noChangeArrowheads="1"/>
          </p:cNvPicPr>
          <p:nvPr>
            <p:custDataLst>
              <p:tags r:id="rId26"/>
            </p:custDataLst>
          </p:nvPr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7151" y="341313"/>
            <a:ext cx="1564216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84" name="AcnStamp_ID_1084" hidden="1">
            <a:extLst>
              <a:ext uri="{FF2B5EF4-FFF2-40B4-BE49-F238E27FC236}">
                <a16:creationId xmlns:a16="http://schemas.microsoft.com/office/drawing/2014/main" id="{3EFA01F8-CB58-3DDC-12EB-A636EB6C04F2}"/>
              </a:ext>
            </a:extLst>
          </p:cNvPr>
          <p:cNvSpPr>
            <a:spLocks noChangeArrowheads="1"/>
          </p:cNvSpPr>
          <p:nvPr userDrawn="1">
            <p:custDataLst>
              <p:tags r:id="rId27"/>
            </p:custDataLst>
          </p:nvPr>
        </p:nvSpPr>
        <p:spPr bwMode="gray">
          <a:xfrm>
            <a:off x="7750495" y="1387476"/>
            <a:ext cx="1829539" cy="328295"/>
          </a:xfrm>
          <a:prstGeom prst="leftRightArrow">
            <a:avLst>
              <a:gd name="adj1" fmla="val 100000"/>
              <a:gd name="adj2" fmla="val 0"/>
            </a:avLst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lIns="0" tIns="25400" rIns="0" bIns="25400">
            <a:spAutoFit/>
          </a:bodyPr>
          <a:lstStyle/>
          <a:p>
            <a:pPr algn="r" eaLnBrk="1" hangingPunct="1">
              <a:defRPr/>
            </a:pPr>
            <a:r>
              <a:rPr lang="en-US" sz="1800" b="1" dirty="0">
                <a:solidFill>
                  <a:schemeClr val="tx1"/>
                </a:solidFill>
                <a:latin typeface="Arial" charset="0"/>
                <a:cs typeface="Arial" charset="0"/>
              </a:rPr>
              <a:t>MASTER STAMP</a:t>
            </a:r>
          </a:p>
        </p:txBody>
      </p:sp>
      <p:cxnSp>
        <p:nvCxnSpPr>
          <p:cNvPr id="1043" name="AcnStpConnector_ID_1085" hidden="1">
            <a:extLst>
              <a:ext uri="{FF2B5EF4-FFF2-40B4-BE49-F238E27FC236}">
                <a16:creationId xmlns:a16="http://schemas.microsoft.com/office/drawing/2014/main" id="{95BDC93A-F5EC-0830-A39E-7F513E6E0BAE}"/>
              </a:ext>
            </a:extLst>
          </p:cNvPr>
          <p:cNvCxnSpPr>
            <a:cxnSpLocks noChangeShapeType="1"/>
            <a:stCxn id="1084" idx="2"/>
            <a:endCxn id="1084" idx="0"/>
          </p:cNvCxnSpPr>
          <p:nvPr userDrawn="1">
            <p:custDataLst>
              <p:tags r:id="rId28"/>
            </p:custDataLst>
          </p:nvPr>
        </p:nvCxnSpPr>
        <p:spPr bwMode="gray">
          <a:xfrm>
            <a:off x="7750495" y="1387476"/>
            <a:ext cx="1829539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44" name="AcnStpConnector_ID_1086" hidden="1">
            <a:extLst>
              <a:ext uri="{FF2B5EF4-FFF2-40B4-BE49-F238E27FC236}">
                <a16:creationId xmlns:a16="http://schemas.microsoft.com/office/drawing/2014/main" id="{AC09EAB5-5095-79EF-E143-F0F2FF5A32E0}"/>
              </a:ext>
            </a:extLst>
          </p:cNvPr>
          <p:cNvCxnSpPr>
            <a:cxnSpLocks noChangeShapeType="1"/>
            <a:stCxn id="1084" idx="4"/>
            <a:endCxn id="1084" idx="6"/>
          </p:cNvCxnSpPr>
          <p:nvPr userDrawn="1">
            <p:custDataLst>
              <p:tags r:id="rId29"/>
            </p:custDataLst>
          </p:nvPr>
        </p:nvCxnSpPr>
        <p:spPr bwMode="gray">
          <a:xfrm>
            <a:off x="7750495" y="1715771"/>
            <a:ext cx="1829539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024852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ransition spd="slow">
    <p:fade/>
  </p:transition>
  <p:hf hdr="0" ft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ct val="0"/>
        </a:spcAft>
        <a:buClr>
          <a:srgbClr val="8C7F6D"/>
        </a:buClr>
        <a:buChar char="•"/>
        <a:defRPr sz="1600">
          <a:solidFill>
            <a:srgbClr val="003896"/>
          </a:solidFill>
          <a:latin typeface="+mn-lt"/>
          <a:ea typeface="+mn-ea"/>
          <a:cs typeface="+mn-cs"/>
        </a:defRPr>
      </a:lvl1pPr>
      <a:lvl2pPr marL="147638" indent="-146050" algn="l" rtl="0" eaLnBrk="0" fontAlgn="base" hangingPunct="0">
        <a:spcBef>
          <a:spcPct val="0"/>
        </a:spcBef>
        <a:spcAft>
          <a:spcPct val="0"/>
        </a:spcAft>
        <a:buClr>
          <a:srgbClr val="8C7F6D"/>
        </a:buClr>
        <a:buSzPct val="125000"/>
        <a:buChar char="•"/>
        <a:defRPr sz="1600">
          <a:solidFill>
            <a:srgbClr val="003896"/>
          </a:solidFill>
          <a:latin typeface="+mn-lt"/>
          <a:cs typeface="+mn-cs"/>
        </a:defRPr>
      </a:lvl2pPr>
      <a:lvl3pPr marL="357188" indent="-207963" algn="l" rtl="0" eaLnBrk="0" fontAlgn="base" hangingPunct="0">
        <a:spcBef>
          <a:spcPct val="0"/>
        </a:spcBef>
        <a:spcAft>
          <a:spcPct val="0"/>
        </a:spcAft>
        <a:buClr>
          <a:srgbClr val="8C7F6D"/>
        </a:buClr>
        <a:buSzPct val="125000"/>
        <a:buFont typeface="Arial" panose="020B0604020202020204" pitchFamily="34" charset="0"/>
        <a:buChar char="–"/>
        <a:defRPr sz="1600">
          <a:solidFill>
            <a:srgbClr val="003896"/>
          </a:solidFill>
          <a:latin typeface="+mn-lt"/>
          <a:cs typeface="+mn-cs"/>
        </a:defRPr>
      </a:lvl3pPr>
      <a:lvl4pPr marL="481013" indent="-122238" algn="l" rtl="0" eaLnBrk="0" fontAlgn="base" hangingPunct="0">
        <a:spcBef>
          <a:spcPct val="0"/>
        </a:spcBef>
        <a:spcAft>
          <a:spcPct val="0"/>
        </a:spcAft>
        <a:buClr>
          <a:srgbClr val="8C7F6D"/>
        </a:buClr>
        <a:buChar char="•"/>
        <a:defRPr sz="1600">
          <a:solidFill>
            <a:srgbClr val="003896"/>
          </a:solidFill>
          <a:latin typeface="+mn-lt"/>
          <a:cs typeface="+mn-cs"/>
        </a:defRPr>
      </a:lvl4pPr>
      <a:lvl5pPr marL="657225" indent="-174625" algn="l" rtl="0" eaLnBrk="0" fontAlgn="base" hangingPunct="0">
        <a:spcBef>
          <a:spcPct val="0"/>
        </a:spcBef>
        <a:spcAft>
          <a:spcPct val="0"/>
        </a:spcAft>
        <a:buClr>
          <a:srgbClr val="8C7F6D"/>
        </a:buClr>
        <a:buFont typeface="Arial" panose="020B0604020202020204" pitchFamily="34" charset="0"/>
        <a:buChar char="–"/>
        <a:defRPr sz="1600">
          <a:solidFill>
            <a:srgbClr val="003896"/>
          </a:solidFill>
          <a:latin typeface="+mn-lt"/>
          <a:cs typeface="+mn-cs"/>
        </a:defRPr>
      </a:lvl5pPr>
      <a:lvl6pPr marL="1114425" indent="-174625" algn="l" rtl="0" fontAlgn="base">
        <a:spcBef>
          <a:spcPct val="0"/>
        </a:spcBef>
        <a:spcAft>
          <a:spcPct val="0"/>
        </a:spcAft>
        <a:buClr>
          <a:srgbClr val="8C7F6D"/>
        </a:buClr>
        <a:buFont typeface="Arial" charset="0"/>
        <a:buChar char="–"/>
        <a:defRPr sz="1600">
          <a:solidFill>
            <a:srgbClr val="003896"/>
          </a:solidFill>
          <a:latin typeface="+mn-lt"/>
          <a:cs typeface="+mn-cs"/>
        </a:defRPr>
      </a:lvl6pPr>
      <a:lvl7pPr marL="1571625" indent="-174625" algn="l" rtl="0" fontAlgn="base">
        <a:spcBef>
          <a:spcPct val="0"/>
        </a:spcBef>
        <a:spcAft>
          <a:spcPct val="0"/>
        </a:spcAft>
        <a:buClr>
          <a:srgbClr val="8C7F6D"/>
        </a:buClr>
        <a:buFont typeface="Arial" charset="0"/>
        <a:buChar char="–"/>
        <a:defRPr sz="1600">
          <a:solidFill>
            <a:srgbClr val="003896"/>
          </a:solidFill>
          <a:latin typeface="+mn-lt"/>
          <a:cs typeface="+mn-cs"/>
        </a:defRPr>
      </a:lvl7pPr>
      <a:lvl8pPr marL="2028825" indent="-174625" algn="l" rtl="0" fontAlgn="base">
        <a:spcBef>
          <a:spcPct val="0"/>
        </a:spcBef>
        <a:spcAft>
          <a:spcPct val="0"/>
        </a:spcAft>
        <a:buClr>
          <a:srgbClr val="8C7F6D"/>
        </a:buClr>
        <a:buFont typeface="Arial" charset="0"/>
        <a:buChar char="–"/>
        <a:defRPr sz="1600">
          <a:solidFill>
            <a:srgbClr val="003896"/>
          </a:solidFill>
          <a:latin typeface="+mn-lt"/>
          <a:cs typeface="+mn-cs"/>
        </a:defRPr>
      </a:lvl8pPr>
      <a:lvl9pPr marL="2486025" indent="-174625" algn="l" rtl="0" fontAlgn="base">
        <a:spcBef>
          <a:spcPct val="0"/>
        </a:spcBef>
        <a:spcAft>
          <a:spcPct val="0"/>
        </a:spcAft>
        <a:buClr>
          <a:srgbClr val="8C7F6D"/>
        </a:buClr>
        <a:buFont typeface="Arial" charset="0"/>
        <a:buChar char="–"/>
        <a:defRPr sz="1600">
          <a:solidFill>
            <a:srgbClr val="00389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etendering.eskom.co.za/" TargetMode="External"/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mailto:makumej@eskom.co.za" TargetMode="Externa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783981-0676-B4BE-E2C1-016DCD399B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83391" y="1016000"/>
            <a:ext cx="9416921" cy="1774865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Commercial  Clarification:</a:t>
            </a:r>
            <a:br>
              <a:rPr lang="en-US" dirty="0"/>
            </a:br>
            <a:r>
              <a:rPr lang="en-US" sz="2400" dirty="0"/>
              <a:t>TO ENGINEER, PROCURE AND CONSTRUCT A WATER ELECTROLYSIS HYDROGEN GENERATION PLANT, WHICH MUST BE INTEGRATED WITH THE EXISTING RENEWABLE POWER PLANT FOR “GREEN H2 PRODUCTION” AT ERIC ROSHERVILLE FOR A PERIOD OF THREE (3) YEARS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8BACADA-DE41-379E-EBA9-025F5F59D21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Presented by: Jeanette Makume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E3E007-85FD-6A38-301F-BC4870BEDB7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Date:2026/06/02</a:t>
            </a:r>
          </a:p>
        </p:txBody>
      </p:sp>
      <p:pic>
        <p:nvPicPr>
          <p:cNvPr id="23" name="Picture Placeholder 22" descr="Logo&#10;&#10;Description automatically generated">
            <a:extLst>
              <a:ext uri="{FF2B5EF4-FFF2-40B4-BE49-F238E27FC236}">
                <a16:creationId xmlns:a16="http://schemas.microsoft.com/office/drawing/2014/main" id="{4AB3A876-6454-40E5-BFEE-ACF4A944B06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86" r="6786"/>
          <a:stretch>
            <a:fillRect/>
          </a:stretch>
        </p:blipFill>
        <p:spPr/>
      </p:pic>
      <p:pic>
        <p:nvPicPr>
          <p:cNvPr id="66" name="Picture Placeholder 65" descr="Diagram&#10;&#10;Description automatically generated">
            <a:extLst>
              <a:ext uri="{FF2B5EF4-FFF2-40B4-BE49-F238E27FC236}">
                <a16:creationId xmlns:a16="http://schemas.microsoft.com/office/drawing/2014/main" id="{0C9C17E4-5C4F-46C1-A5AF-156BE835C99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8" r="134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687629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Number Placeholder 3">
            <a:extLst>
              <a:ext uri="{FF2B5EF4-FFF2-40B4-BE49-F238E27FC236}">
                <a16:creationId xmlns:a16="http://schemas.microsoft.com/office/drawing/2014/main" id="{EE30CC54-250E-86BE-86B3-CFB946D24DB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gray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8C7F6D"/>
              </a:buClr>
              <a:buChar char="•"/>
              <a:defRPr sz="16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Clr>
                <a:srgbClr val="8C7F6D"/>
              </a:buClr>
              <a:buSzPct val="125000"/>
              <a:buChar char="•"/>
              <a:defRPr sz="16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Clr>
                <a:srgbClr val="8C7F6D"/>
              </a:buClr>
              <a:buSzPct val="125000"/>
              <a:buFont typeface="Arial" panose="020B0604020202020204" pitchFamily="34" charset="0"/>
              <a:buChar char="–"/>
              <a:defRPr sz="16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Clr>
                <a:srgbClr val="8C7F6D"/>
              </a:buClr>
              <a:buChar char="•"/>
              <a:defRPr sz="16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Clr>
                <a:srgbClr val="8C7F6D"/>
              </a:buClr>
              <a:buFont typeface="Arial" panose="020B0604020202020204" pitchFamily="34" charset="0"/>
              <a:buChar char="–"/>
              <a:defRPr sz="16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8C7F6D"/>
              </a:buClr>
              <a:buFont typeface="Arial" panose="020B0604020202020204" pitchFamily="34" charset="0"/>
              <a:buChar char="–"/>
              <a:defRPr sz="16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8C7F6D"/>
              </a:buClr>
              <a:buFont typeface="Arial" panose="020B0604020202020204" pitchFamily="34" charset="0"/>
              <a:buChar char="–"/>
              <a:defRPr sz="16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8C7F6D"/>
              </a:buClr>
              <a:buFont typeface="Arial" panose="020B0604020202020204" pitchFamily="34" charset="0"/>
              <a:buChar char="–"/>
              <a:defRPr sz="16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8C7F6D"/>
              </a:buClr>
              <a:buFont typeface="Arial" panose="020B0604020202020204" pitchFamily="34" charset="0"/>
              <a:buChar char="–"/>
              <a:defRPr sz="16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None/>
            </a:pPr>
            <a:fld id="{975E213E-5133-4006-BD13-6FA0385E9732}" type="slidenum">
              <a:rPr lang="en-US" altLang="en-US" sz="1000">
                <a:solidFill>
                  <a:srgbClr val="83725B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  <a:buNone/>
              </a:pPr>
              <a:t>2</a:t>
            </a:fld>
            <a:endParaRPr lang="en-US" altLang="en-US" sz="1000">
              <a:solidFill>
                <a:srgbClr val="83725B"/>
              </a:solidFill>
            </a:endParaRPr>
          </a:p>
        </p:txBody>
      </p:sp>
      <p:sp>
        <p:nvSpPr>
          <p:cNvPr id="63491" name="Title 1">
            <a:extLst>
              <a:ext uri="{FF2B5EF4-FFF2-40B4-BE49-F238E27FC236}">
                <a16:creationId xmlns:a16="http://schemas.microsoft.com/office/drawing/2014/main" id="{79090FE3-001A-34ED-DD7F-71976052212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24025" y="301626"/>
            <a:ext cx="6985000" cy="365125"/>
          </a:xfrm>
        </p:spPr>
        <p:txBody>
          <a:bodyPr/>
          <a:lstStyle/>
          <a:p>
            <a:r>
              <a:rPr lang="en-ZA" altLang="en-US" sz="2800"/>
              <a:t>Objective of Session</a:t>
            </a:r>
          </a:p>
        </p:txBody>
      </p:sp>
      <p:sp>
        <p:nvSpPr>
          <p:cNvPr id="63492" name="Rectangle 3">
            <a:extLst>
              <a:ext uri="{FF2B5EF4-FFF2-40B4-BE49-F238E27FC236}">
                <a16:creationId xmlns:a16="http://schemas.microsoft.com/office/drawing/2014/main" id="{6CC72F09-7F26-31A6-4A55-2F9954E766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5789" y="1203325"/>
            <a:ext cx="8391525" cy="443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Clr>
                <a:srgbClr val="8C7F6D"/>
              </a:buClr>
              <a:buChar char="•"/>
              <a:defRPr sz="16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Clr>
                <a:srgbClr val="8C7F6D"/>
              </a:buClr>
              <a:buSzPct val="125000"/>
              <a:buChar char="•"/>
              <a:defRPr sz="16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Clr>
                <a:srgbClr val="8C7F6D"/>
              </a:buClr>
              <a:buSzPct val="125000"/>
              <a:buFont typeface="Arial" panose="020B0604020202020204" pitchFamily="34" charset="0"/>
              <a:buChar char="–"/>
              <a:defRPr sz="16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Clr>
                <a:srgbClr val="8C7F6D"/>
              </a:buClr>
              <a:buChar char="•"/>
              <a:defRPr sz="16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Clr>
                <a:srgbClr val="8C7F6D"/>
              </a:buClr>
              <a:buFont typeface="Arial" panose="020B0604020202020204" pitchFamily="34" charset="0"/>
              <a:buChar char="–"/>
              <a:defRPr sz="16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8C7F6D"/>
              </a:buClr>
              <a:buFont typeface="Arial" panose="020B0604020202020204" pitchFamily="34" charset="0"/>
              <a:buChar char="–"/>
              <a:defRPr sz="16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8C7F6D"/>
              </a:buClr>
              <a:buFont typeface="Arial" panose="020B0604020202020204" pitchFamily="34" charset="0"/>
              <a:buChar char="–"/>
              <a:defRPr sz="16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8C7F6D"/>
              </a:buClr>
              <a:buFont typeface="Arial" panose="020B0604020202020204" pitchFamily="34" charset="0"/>
              <a:buChar char="–"/>
              <a:defRPr sz="16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8C7F6D"/>
              </a:buClr>
              <a:buFont typeface="Arial" panose="020B0604020202020204" pitchFamily="34" charset="0"/>
              <a:buChar char="–"/>
              <a:defRPr sz="16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altLang="en-US" sz="1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altLang="en-US" sz="1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altLang="en-US" sz="1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altLang="en-US" sz="1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altLang="en-US" sz="1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altLang="en-US" sz="1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altLang="en-US" sz="1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altLang="en-US" sz="1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altLang="en-US" sz="1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altLang="en-US" sz="1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altLang="en-US" sz="1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altLang="en-US" sz="1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altLang="en-US" sz="1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altLang="en-US" sz="1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altLang="en-US" sz="1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1800" dirty="0"/>
              <a:t>				</a:t>
            </a:r>
            <a:r>
              <a:rPr lang="en-ZA" altLang="en-US" sz="1800" dirty="0">
                <a:solidFill>
                  <a:srgbClr val="003399"/>
                </a:solidFill>
              </a:rPr>
              <a:t> </a:t>
            </a:r>
            <a:r>
              <a:rPr lang="en-ZA" altLang="en-US" sz="1800" b="1" dirty="0"/>
              <a:t>		</a:t>
            </a:r>
            <a:r>
              <a:rPr lang="en-GB" altLang="en-US" sz="700" dirty="0"/>
              <a:t>	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E8C83A-9297-F9DD-9360-9FB0A99BDD4B}"/>
              </a:ext>
            </a:extLst>
          </p:cNvPr>
          <p:cNvSpPr/>
          <p:nvPr/>
        </p:nvSpPr>
        <p:spPr>
          <a:xfrm>
            <a:off x="4505325" y="1601788"/>
            <a:ext cx="5486400" cy="3421062"/>
          </a:xfrm>
          <a:prstGeom prst="rect">
            <a:avLst/>
          </a:prstGeom>
          <a:solidFill>
            <a:srgbClr val="766752">
              <a:lumMod val="60000"/>
              <a:lumOff val="40000"/>
            </a:srgbClr>
          </a:solidFill>
          <a:ln w="25400" cap="flat" cmpd="sng" algn="ctr">
            <a:solidFill>
              <a:srgbClr val="766752"/>
            </a:solidFill>
            <a:prstDash val="solid"/>
          </a:ln>
          <a:effectLst/>
        </p:spPr>
        <p:txBody>
          <a:bodyPr anchor="ctr"/>
          <a:lstStyle/>
          <a:p>
            <a:pPr marL="177800" indent="-1778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ZA" sz="2000" kern="0" dirty="0">
                <a:solidFill>
                  <a:srgbClr val="FFFFFF"/>
                </a:solidFill>
                <a:latin typeface="Arial"/>
                <a:cs typeface="Arial"/>
              </a:rPr>
              <a:t>Addressing the content of the invitation to tender – </a:t>
            </a:r>
            <a:r>
              <a:rPr lang="en-US" sz="2000" kern="0" dirty="0">
                <a:solidFill>
                  <a:srgbClr val="FFFFFF"/>
                </a:solidFill>
                <a:latin typeface="Arial"/>
                <a:cs typeface="Arial"/>
              </a:rPr>
              <a:t>E1256CXMWPR</a:t>
            </a:r>
            <a:r>
              <a:rPr lang="en-ZA" sz="2000" kern="0" dirty="0">
                <a:solidFill>
                  <a:srgbClr val="FFFFFF"/>
                </a:solidFill>
                <a:latin typeface="Arial"/>
                <a:cs typeface="Arial"/>
              </a:rPr>
              <a:t>; </a:t>
            </a:r>
          </a:p>
          <a:p>
            <a:pPr marL="177800" indent="-1778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ZA" sz="2000" kern="0" dirty="0">
                <a:solidFill>
                  <a:srgbClr val="FFFFFF"/>
                </a:solidFill>
                <a:latin typeface="Arial"/>
                <a:cs typeface="Arial"/>
              </a:rPr>
              <a:t>Providing forum for Q &amp; A  to clarifications required;</a:t>
            </a:r>
          </a:p>
        </p:txBody>
      </p:sp>
      <p:sp>
        <p:nvSpPr>
          <p:cNvPr id="6" name="Pentagon 5">
            <a:extLst>
              <a:ext uri="{FF2B5EF4-FFF2-40B4-BE49-F238E27FC236}">
                <a16:creationId xmlns:a16="http://schemas.microsoft.com/office/drawing/2014/main" id="{BE0A94EC-F439-DC7A-2DF5-A441CE64359B}"/>
              </a:ext>
            </a:extLst>
          </p:cNvPr>
          <p:cNvSpPr/>
          <p:nvPr/>
        </p:nvSpPr>
        <p:spPr>
          <a:xfrm>
            <a:off x="2097089" y="1625601"/>
            <a:ext cx="1951037" cy="574675"/>
          </a:xfrm>
          <a:prstGeom prst="homePlate">
            <a:avLst/>
          </a:prstGeom>
          <a:solidFill>
            <a:srgbClr val="003896"/>
          </a:solidFill>
          <a:ln w="25400" cap="flat" cmpd="sng" algn="ctr">
            <a:solidFill>
              <a:srgbClr val="003896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>
              <a:defRPr/>
            </a:pPr>
            <a:r>
              <a:rPr lang="en-ZA" sz="2000" b="1" kern="0" dirty="0">
                <a:solidFill>
                  <a:srgbClr val="FFFFFF"/>
                </a:solidFill>
                <a:latin typeface="Arial"/>
                <a:cs typeface="Arial"/>
              </a:rPr>
              <a:t>Session Objectives</a:t>
            </a:r>
          </a:p>
        </p:txBody>
      </p:sp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b="1" dirty="0"/>
              <a:t>Commercial Requirements</a:t>
            </a:r>
          </a:p>
        </p:txBody>
      </p:sp>
      <p:sp>
        <p:nvSpPr>
          <p:cNvPr id="38916" name="Date Placeholder 3"/>
          <p:cNvSpPr>
            <a:spLocks noGrp="1"/>
          </p:cNvSpPr>
          <p:nvPr>
            <p:ph type="dt" sz="half" idx="10"/>
          </p:nvPr>
        </p:nvSpPr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83725B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endParaRPr lang="en-ZA" altLang="en-US" sz="1000">
              <a:solidFill>
                <a:srgbClr val="83725B"/>
              </a:solidFill>
            </a:endParaRPr>
          </a:p>
        </p:txBody>
      </p:sp>
      <p:sp>
        <p:nvSpPr>
          <p:cNvPr id="3891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ct val="100000"/>
              </a:spcBef>
              <a:buClr>
                <a:srgbClr val="8C7F6D"/>
              </a:buClr>
              <a:buChar char="•"/>
              <a:defRPr sz="20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100000"/>
              </a:spcBef>
              <a:buClr>
                <a:srgbClr val="8C7F6D"/>
              </a:buClr>
              <a:buChar char="•"/>
              <a:defRPr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100000"/>
              </a:spcBef>
              <a:buClr>
                <a:srgbClr val="8C7F6D"/>
              </a:buClr>
              <a:buChar char="•"/>
              <a:defRPr sz="16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100000"/>
              </a:spcBef>
              <a:buClr>
                <a:srgbClr val="8C7F6D"/>
              </a:buClr>
              <a:buChar char="•"/>
              <a:defRPr sz="14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100000"/>
              </a:spcBef>
              <a:buClr>
                <a:srgbClr val="8C7F6D"/>
              </a:buClr>
              <a:buChar char="•"/>
              <a:defRPr sz="14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100000"/>
              </a:spcBef>
              <a:spcAft>
                <a:spcPct val="0"/>
              </a:spcAft>
              <a:buClr>
                <a:srgbClr val="8C7F6D"/>
              </a:buClr>
              <a:buChar char="•"/>
              <a:defRPr sz="14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100000"/>
              </a:spcBef>
              <a:spcAft>
                <a:spcPct val="0"/>
              </a:spcAft>
              <a:buClr>
                <a:srgbClr val="8C7F6D"/>
              </a:buClr>
              <a:buChar char="•"/>
              <a:defRPr sz="14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100000"/>
              </a:spcBef>
              <a:spcAft>
                <a:spcPct val="0"/>
              </a:spcAft>
              <a:buClr>
                <a:srgbClr val="8C7F6D"/>
              </a:buClr>
              <a:buChar char="•"/>
              <a:defRPr sz="14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100000"/>
              </a:spcBef>
              <a:spcAft>
                <a:spcPct val="0"/>
              </a:spcAft>
              <a:buClr>
                <a:srgbClr val="8C7F6D"/>
              </a:buClr>
              <a:buChar char="•"/>
              <a:defRPr sz="14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fld id="{D2D72D9A-8C35-4D33-8B29-2AB654A1D2C5}" type="slidenum">
              <a:rPr lang="en-ZA" altLang="en-US" sz="1000">
                <a:solidFill>
                  <a:srgbClr val="83725B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t>3</a:t>
            </a:fld>
            <a:endParaRPr lang="en-ZA" altLang="en-US" sz="1000">
              <a:solidFill>
                <a:srgbClr val="83725B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FC472C-47A1-8547-84E0-F2B634F841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9805" y="1109080"/>
            <a:ext cx="11171767" cy="5045075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0" normalizeH="0" baseline="0" noProof="0" dirty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Tender Number</a:t>
            </a:r>
            <a:r>
              <a:rPr kumimoji="0" lang="en-US" sz="1800" b="1" i="0" strike="noStrike" kern="1200" cap="none" spc="0" normalizeH="0" baseline="0" noProof="0" dirty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: </a:t>
            </a:r>
            <a:r>
              <a:rPr kumimoji="0" lang="en-US" sz="2000" b="1" i="0" strike="noStrike" kern="1200" cap="none" spc="0" normalizeH="0" baseline="0" noProof="0" dirty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E1256CXMWPR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800" b="1" u="sng" kern="1200" dirty="0">
              <a:solidFill>
                <a:srgbClr val="003896"/>
              </a:solidFill>
              <a:latin typeface="Arial" charset="0"/>
              <a:cs typeface="Arial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800" b="1" u="sng" kern="1200" dirty="0">
              <a:solidFill>
                <a:srgbClr val="003896"/>
              </a:solidFill>
              <a:latin typeface="Arial" charset="0"/>
              <a:cs typeface="Arial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0" normalizeH="0" baseline="0" noProof="0" dirty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Tender Closing date: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sng" strike="noStrike" kern="1200" cap="none" spc="0" normalizeH="0" baseline="0" noProof="0" dirty="0">
              <a:ln>
                <a:noFill/>
              </a:ln>
              <a:solidFill>
                <a:srgbClr val="003896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800" b="1" kern="1200" dirty="0">
                <a:solidFill>
                  <a:srgbClr val="003896"/>
                </a:solidFill>
                <a:latin typeface="Arial"/>
                <a:ea typeface="Calibri"/>
                <a:cs typeface="Arial" charset="0"/>
              </a:rPr>
              <a:t>Tenders to be  Addressed to:  Jeanette Makume – E1256CXMWPR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800" b="1" kern="1200" dirty="0">
                <a:solidFill>
                  <a:srgbClr val="003896"/>
                </a:solidFill>
                <a:latin typeface="Arial"/>
                <a:ea typeface="Calibri"/>
                <a:cs typeface="Arial" charset="0"/>
              </a:rPr>
              <a:t>Date: 17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latin typeface="Arial"/>
                <a:ea typeface="Calibri"/>
                <a:cs typeface="Arial" charset="0"/>
              </a:rPr>
              <a:t> July 2026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800" b="1" kern="1200" dirty="0">
                <a:solidFill>
                  <a:srgbClr val="003896"/>
                </a:solidFill>
                <a:latin typeface="Arial"/>
                <a:cs typeface="Arial" charset="0"/>
              </a:rPr>
              <a:t>Time: 10h00 South African Standard Time (SAST)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lang="en-US" sz="1800" b="1" kern="1200" dirty="0">
              <a:solidFill>
                <a:srgbClr val="003896"/>
              </a:solidFill>
              <a:latin typeface="Arial"/>
              <a:cs typeface="Arial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lang="en-US" sz="1800" b="1" kern="1200" dirty="0">
                <a:solidFill>
                  <a:srgbClr val="003896"/>
                </a:solidFill>
                <a:latin typeface="Arial"/>
                <a:cs typeface="Arial" charset="0"/>
              </a:rPr>
              <a:t>Late Tenders will not be accepted.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lang="en-US" sz="1800" b="1" kern="1200" dirty="0">
              <a:solidFill>
                <a:srgbClr val="003896"/>
              </a:solidFill>
              <a:latin typeface="Arial"/>
              <a:cs typeface="Arial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lang="en-US" sz="1800" b="1" kern="1200" dirty="0">
                <a:solidFill>
                  <a:srgbClr val="003896"/>
                </a:solidFill>
                <a:latin typeface="Arial"/>
                <a:cs typeface="Arial" charset="0"/>
              </a:rPr>
              <a:t>Tenders should be uploaded/submitted via Eskom Tender bulletin site on the Eskom E- tendering page </a:t>
            </a:r>
            <a:r>
              <a:rPr lang="en-US" sz="1800" b="1" kern="1200" dirty="0">
                <a:solidFill>
                  <a:srgbClr val="003896"/>
                </a:solidFill>
                <a:latin typeface="Arial"/>
                <a:cs typeface="Arial" charset="0"/>
                <a:hlinkClick r:id="rId3"/>
              </a:rPr>
              <a:t>https://etendering.eskom.co.za</a:t>
            </a:r>
            <a:r>
              <a:rPr lang="en-US" sz="1800" b="1" kern="1200" dirty="0">
                <a:solidFill>
                  <a:srgbClr val="003896"/>
                </a:solidFill>
                <a:latin typeface="Arial"/>
                <a:cs typeface="Arial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lang="en-US" sz="1800" b="1" kern="1200" dirty="0">
              <a:solidFill>
                <a:srgbClr val="003896"/>
              </a:solidFill>
              <a:latin typeface="Arial"/>
              <a:cs typeface="Arial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lang="en-US" sz="1800" b="1" kern="1200" dirty="0">
                <a:solidFill>
                  <a:srgbClr val="003896"/>
                </a:solidFill>
                <a:latin typeface="Arial"/>
                <a:cs typeface="Arial" charset="0"/>
              </a:rPr>
              <a:t>Please note it is the responsibility of the supplier to ensure that the tender submission is submitted before the closing time.</a:t>
            </a: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		                   				                                         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srgbClr val="003896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     </a:t>
            </a:r>
          </a:p>
          <a:p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3860073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79DF8C-1057-463E-132F-3F8EAF9D73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/>
              <a:t>Commercial Requirements - continues</a:t>
            </a:r>
            <a:endParaRPr lang="en-ZA" sz="32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1C6373-7C72-260B-DF1C-C78328319B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382" y="1231737"/>
            <a:ext cx="11171767" cy="5045075"/>
          </a:xfr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8C7F6D"/>
              </a:buClr>
              <a:buSzPct val="120000"/>
              <a:buFontTx/>
              <a:buNone/>
              <a:tabLst/>
              <a:defRPr/>
            </a:pPr>
            <a:r>
              <a:rPr kumimoji="0" lang="en-ZA" altLang="en-US" sz="2000" b="1" i="0" u="sng" strike="noStrike" kern="1200" cap="none" spc="0" normalizeH="0" baseline="0" noProof="0" dirty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Enquiry Submission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8C7F6D"/>
              </a:buClr>
              <a:buSzPct val="120000"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tenderer must upload the tender via Eskom Tender bulletin site on the Eskom E- tendering page. The documents need to be upload under the folder Technical, Commercial, Financial, and SHEQ.</a:t>
            </a:r>
            <a:endParaRPr lang="en-US" sz="1800" b="1" kern="1200" dirty="0">
              <a:solidFill>
                <a:srgbClr val="0038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8C7F6D"/>
              </a:buClr>
              <a:buSzPct val="120000"/>
              <a:buFontTx/>
              <a:buNone/>
              <a:tabLst/>
              <a:defRPr/>
            </a:pPr>
            <a:endParaRPr lang="en-US" sz="1800" b="1" kern="1200" dirty="0">
              <a:solidFill>
                <a:srgbClr val="0038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8C7F6D"/>
              </a:buClr>
              <a:buSzPct val="120000"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All documents need to be submitted in a PDF and Excel format (The limit is 50MB per file and total submission of 900MB per submissions). The price list needs to be submitted in PDF and a copy in excel format.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8C7F6D"/>
              </a:buClr>
              <a:buSzPct val="120000"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389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8C7F6D"/>
              </a:buClr>
              <a:buSzPct val="120000"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 Zip/condense files can be uploaded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8C7F6D"/>
              </a:buClr>
              <a:buSzPct val="120000"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 hard copy will be accepted. 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8C7F6D"/>
              </a:buClr>
              <a:buSzPct val="120000"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If for some reason you resubmit your tender, then the latest version of the tender submitted will only be accepted and all previous submission/s will be null and void.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389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endParaRPr lang="en-Z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5DF41D-46AD-EF8C-6AAB-EC6F8F729EF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6B1497D-D85C-49F0-B0C9-9C5FED4EAE9E}" type="slidenum">
              <a:rPr lang="en-ZA" smtClean="0"/>
              <a:pPr/>
              <a:t>4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966616806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445089-6B6D-0E1C-BFA2-F397FEF56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/>
              <a:t>Commercial Requirements - continues</a:t>
            </a:r>
            <a:endParaRPr lang="en-ZA" sz="32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C71101-BE9A-5328-6AC0-9161431961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marR="0" lvl="0" indent="0" algn="just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lang="en-US" sz="1800" b="1" kern="1200" dirty="0">
                <a:solidFill>
                  <a:srgbClr val="00389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tenderer’s failure to have submitted/uploaded tender documents will render the tender non-responsive.</a:t>
            </a:r>
          </a:p>
          <a:p>
            <a:r>
              <a:rPr lang="en-US" sz="1800" b="1" i="0" u="none" strike="noStrike" baseline="0" dirty="0">
                <a:solidFill>
                  <a:schemeClr val="tx1"/>
                </a:solidFill>
                <a:latin typeface="Arial" panose="020B0604020202020204" pitchFamily="34" charset="0"/>
              </a:rPr>
              <a:t>Please ensure that the submission status is indicated as complete. </a:t>
            </a:r>
          </a:p>
          <a:p>
            <a:r>
              <a:rPr lang="en-US" sz="1800" b="1" i="0" u="none" strike="noStrike" baseline="0" dirty="0">
                <a:solidFill>
                  <a:schemeClr val="tx1"/>
                </a:solidFill>
                <a:latin typeface="Arial" panose="020B0604020202020204" pitchFamily="34" charset="0"/>
              </a:rPr>
              <a:t>Supplier Help Manual guide and video can be found on Eskom E-Tendering </a:t>
            </a:r>
            <a:r>
              <a:rPr lang="en-US" sz="1800" b="1" i="0" u="none" strike="noStrike" baseline="0" dirty="0" err="1">
                <a:solidFill>
                  <a:schemeClr val="tx1"/>
                </a:solidFill>
                <a:latin typeface="Arial" panose="020B0604020202020204" pitchFamily="34" charset="0"/>
              </a:rPr>
              <a:t>pag</a:t>
            </a:r>
            <a:endParaRPr lang="en-US" sz="1800" b="1" i="0" u="none" strike="noStrike" baseline="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000" b="1" u="sng" dirty="0">
                <a:solidFill>
                  <a:schemeClr val="tx1"/>
                </a:solidFill>
                <a:latin typeface="Arial" panose="020B0604020202020204" pitchFamily="34" charset="0"/>
              </a:rPr>
              <a:t>Mandatory Requirements:</a:t>
            </a:r>
          </a:p>
          <a:p>
            <a:pPr marL="0" indent="0">
              <a:buNone/>
            </a:pPr>
            <a:endParaRPr lang="en-US" sz="2000" b="1" u="sng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ZA" sz="1800" b="1" i="0" u="none" strike="noStrike" kern="1200" cap="none" spc="0" normalizeH="0" baseline="0" noProof="0" dirty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Refer to page 15 to </a:t>
            </a:r>
            <a:r>
              <a:rPr lang="en-ZA" sz="1800" b="1" kern="1200" dirty="0">
                <a:solidFill>
                  <a:srgbClr val="003896"/>
                </a:solidFill>
                <a:latin typeface="Arial" charset="0"/>
                <a:cs typeface="Arial" charset="0"/>
              </a:rPr>
              <a:t>19</a:t>
            </a:r>
            <a:r>
              <a:rPr kumimoji="0" lang="en-ZA" sz="1800" b="1" i="0" u="none" strike="noStrike" kern="1200" cap="none" spc="0" normalizeH="0" baseline="0" noProof="0" dirty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 of the Invitation to tender to ensure understanding of the mandatory required documents at closing date and documents required at contract stage.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ZA" sz="1800" b="1" i="0" u="none" strike="noStrike" kern="1200" cap="none" spc="0" normalizeH="0" baseline="0" noProof="0" dirty="0">
              <a:ln>
                <a:noFill/>
              </a:ln>
              <a:solidFill>
                <a:srgbClr val="003896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8C7F6D"/>
              </a:buClr>
              <a:buSzTx/>
              <a:buFontTx/>
              <a:buNone/>
              <a:tabLst/>
              <a:defRPr/>
            </a:pPr>
            <a:r>
              <a:rPr kumimoji="0" lang="en-US" sz="1800" b="1" i="0" u="sng" strike="noStrike" kern="0" cap="none" spc="0" normalizeH="0" baseline="0" noProof="0" dirty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Annexures to be completed and submitted: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8C7F6D"/>
              </a:buClr>
              <a:buSzTx/>
              <a:buNone/>
              <a:tabLst/>
              <a:defRPr/>
            </a:pPr>
            <a:endParaRPr kumimoji="0" lang="en-US" sz="1800" b="1" i="0" u="sng" strike="noStrike" kern="0" cap="none" spc="0" normalizeH="0" baseline="0" noProof="0" dirty="0">
              <a:ln>
                <a:noFill/>
              </a:ln>
              <a:solidFill>
                <a:srgbClr val="00389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8C7F6D"/>
              </a:buClr>
              <a:buSzTx/>
              <a:buFontTx/>
              <a:buChar char="•"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Annexure A to J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8C7F6D"/>
              </a:buClr>
              <a:buSzTx/>
              <a:buFontTx/>
              <a:buChar char="•"/>
              <a:tabLst/>
              <a:defRPr/>
            </a:pPr>
            <a:r>
              <a:rPr lang="en-US" sz="1800" b="1" dirty="0">
                <a:solidFill>
                  <a:srgbClr val="003896"/>
                </a:solidFill>
                <a:latin typeface="Arial"/>
                <a:cs typeface="Arial"/>
              </a:rPr>
              <a:t>Technical; SHEQ and SDL&amp;I requirements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389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0" indent="0">
              <a:buNone/>
            </a:pPr>
            <a:endParaRPr lang="en-US" sz="1800" b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000" b="1" i="0" u="none" strike="noStrike" baseline="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US" sz="24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	</a:t>
            </a:r>
          </a:p>
          <a:p>
            <a:endParaRPr lang="en-US" sz="2400" b="0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indent="0">
              <a:buNone/>
            </a:pPr>
            <a:endParaRPr lang="en-ZA" dirty="0"/>
          </a:p>
          <a:p>
            <a:pPr marL="0" indent="0">
              <a:buNone/>
            </a:pPr>
            <a:endParaRPr lang="en-Z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A096B7-5B79-6A42-F090-88C8501EDEA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6B1497D-D85C-49F0-B0C9-9C5FED4EAE9E}" type="slidenum">
              <a:rPr lang="en-ZA" smtClean="0"/>
              <a:pPr/>
              <a:t>5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133870214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4656139" y="6453189"/>
            <a:ext cx="2879725" cy="2682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fld id="{501F7056-E47F-4123-A11C-996E2B3035E8}" type="slidenum">
              <a:rPr lang="en-ZA" altLang="en-US" smtClean="0">
                <a:solidFill>
                  <a:srgbClr val="83725B"/>
                </a:solidFill>
              </a:rPr>
              <a:pPr algn="ctr"/>
              <a:t>6</a:t>
            </a:fld>
            <a:endParaRPr lang="en-ZA" altLang="en-US" dirty="0">
              <a:solidFill>
                <a:srgbClr val="83725B"/>
              </a:solidFill>
            </a:endParaRPr>
          </a:p>
        </p:txBody>
      </p:sp>
      <p:sp>
        <p:nvSpPr>
          <p:cNvPr id="44037" name="Rectangle 6"/>
          <p:cNvSpPr>
            <a:spLocks noChangeArrowheads="1"/>
          </p:cNvSpPr>
          <p:nvPr/>
        </p:nvSpPr>
        <p:spPr bwMode="auto">
          <a:xfrm>
            <a:off x="143745" y="176281"/>
            <a:ext cx="786749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3200" b="1" dirty="0">
                <a:solidFill>
                  <a:schemeClr val="bg1"/>
                </a:solidFill>
              </a:rPr>
              <a:t>Commercial</a:t>
            </a:r>
            <a:r>
              <a:rPr lang="en-US" altLang="en-US" sz="2800" b="1" dirty="0">
                <a:solidFill>
                  <a:schemeClr val="bg1"/>
                </a:solidFill>
              </a:rPr>
              <a:t> </a:t>
            </a:r>
            <a:r>
              <a:rPr lang="en-US" altLang="en-US" sz="3200" b="1" dirty="0">
                <a:solidFill>
                  <a:schemeClr val="bg1"/>
                </a:solidFill>
              </a:rPr>
              <a:t>Requirements - continues</a:t>
            </a:r>
            <a:endParaRPr lang="en-ZA" altLang="en-US" sz="3200" b="1" dirty="0">
              <a:solidFill>
                <a:schemeClr val="bg1"/>
              </a:solidFill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2D08A185-E8B6-879F-FA8D-90C07492D2E8}"/>
              </a:ext>
            </a:extLst>
          </p:cNvPr>
          <p:cNvSpPr txBox="1">
            <a:spLocks/>
          </p:cNvSpPr>
          <p:nvPr/>
        </p:nvSpPr>
        <p:spPr bwMode="auto">
          <a:xfrm>
            <a:off x="400049" y="993913"/>
            <a:ext cx="11301621" cy="6032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8C7F6D"/>
              </a:buClr>
              <a:buChar char="•"/>
              <a:defRPr sz="1600">
                <a:solidFill>
                  <a:srgbClr val="003896"/>
                </a:solidFill>
                <a:latin typeface="+mn-lt"/>
                <a:ea typeface="+mn-ea"/>
                <a:cs typeface="+mn-cs"/>
              </a:defRPr>
            </a:lvl1pPr>
            <a:lvl2pPr marL="147638" indent="-146050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8C7F6D"/>
              </a:buClr>
              <a:buSzPct val="125000"/>
              <a:buChar char="•"/>
              <a:defRPr sz="1600">
                <a:solidFill>
                  <a:srgbClr val="003896"/>
                </a:solidFill>
                <a:latin typeface="+mn-lt"/>
                <a:cs typeface="+mn-cs"/>
              </a:defRPr>
            </a:lvl2pPr>
            <a:lvl3pPr marL="357188" indent="-207963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8C7F6D"/>
              </a:buClr>
              <a:buSzPct val="125000"/>
              <a:buFont typeface="Arial" charset="0"/>
              <a:buChar char="–"/>
              <a:defRPr sz="1600">
                <a:solidFill>
                  <a:srgbClr val="003896"/>
                </a:solidFill>
                <a:latin typeface="+mn-lt"/>
                <a:cs typeface="+mn-cs"/>
              </a:defRPr>
            </a:lvl3pPr>
            <a:lvl4pPr marL="481013" indent="-122238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8C7F6D"/>
              </a:buClr>
              <a:buChar char="•"/>
              <a:defRPr sz="1600">
                <a:solidFill>
                  <a:srgbClr val="003896"/>
                </a:solidFill>
                <a:latin typeface="+mn-lt"/>
                <a:cs typeface="+mn-cs"/>
              </a:defRPr>
            </a:lvl4pPr>
            <a:lvl5pPr marL="657225" indent="-174625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8C7F6D"/>
              </a:buClr>
              <a:buFont typeface="Arial" charset="0"/>
              <a:buChar char="–"/>
              <a:defRPr sz="1600">
                <a:solidFill>
                  <a:srgbClr val="003896"/>
                </a:solidFill>
                <a:latin typeface="+mn-lt"/>
                <a:cs typeface="+mn-cs"/>
              </a:defRPr>
            </a:lvl5pPr>
            <a:lvl6pPr marL="1114425" indent="-174625" algn="l" rtl="0" fontAlgn="base">
              <a:spcBef>
                <a:spcPct val="0"/>
              </a:spcBef>
              <a:spcAft>
                <a:spcPct val="0"/>
              </a:spcAft>
              <a:buClr>
                <a:srgbClr val="8C7F6D"/>
              </a:buClr>
              <a:buFont typeface="Arial" charset="0"/>
              <a:buChar char="–"/>
              <a:defRPr sz="1600">
                <a:solidFill>
                  <a:srgbClr val="003896"/>
                </a:solidFill>
                <a:latin typeface="+mn-lt"/>
                <a:cs typeface="+mn-cs"/>
              </a:defRPr>
            </a:lvl6pPr>
            <a:lvl7pPr marL="1571625" indent="-174625" algn="l" rtl="0" fontAlgn="base">
              <a:spcBef>
                <a:spcPct val="0"/>
              </a:spcBef>
              <a:spcAft>
                <a:spcPct val="0"/>
              </a:spcAft>
              <a:buClr>
                <a:srgbClr val="8C7F6D"/>
              </a:buClr>
              <a:buFont typeface="Arial" charset="0"/>
              <a:buChar char="–"/>
              <a:defRPr sz="1600">
                <a:solidFill>
                  <a:srgbClr val="003896"/>
                </a:solidFill>
                <a:latin typeface="+mn-lt"/>
                <a:cs typeface="+mn-cs"/>
              </a:defRPr>
            </a:lvl7pPr>
            <a:lvl8pPr marL="2028825" indent="-174625" algn="l" rtl="0" fontAlgn="base">
              <a:spcBef>
                <a:spcPct val="0"/>
              </a:spcBef>
              <a:spcAft>
                <a:spcPct val="0"/>
              </a:spcAft>
              <a:buClr>
                <a:srgbClr val="8C7F6D"/>
              </a:buClr>
              <a:buFont typeface="Arial" charset="0"/>
              <a:buChar char="–"/>
              <a:defRPr sz="1600">
                <a:solidFill>
                  <a:srgbClr val="003896"/>
                </a:solidFill>
                <a:latin typeface="+mn-lt"/>
                <a:cs typeface="+mn-cs"/>
              </a:defRPr>
            </a:lvl8pPr>
            <a:lvl9pPr marL="2486025" indent="-174625" algn="l" rtl="0" fontAlgn="base">
              <a:spcBef>
                <a:spcPct val="0"/>
              </a:spcBef>
              <a:spcAft>
                <a:spcPct val="0"/>
              </a:spcAft>
              <a:buClr>
                <a:srgbClr val="8C7F6D"/>
              </a:buClr>
              <a:buFont typeface="Arial" charset="0"/>
              <a:buChar char="–"/>
              <a:defRPr sz="1600">
                <a:solidFill>
                  <a:srgbClr val="003896"/>
                </a:solidFill>
                <a:latin typeface="+mn-lt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389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Evaluation process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389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Stage 1: Basic Compliance. Compliance check against the basic requirements.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Tenderers who do not meet the basic compliance will be disqualified.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ZA" sz="1800" b="1" i="0" u="none" strike="noStrike" kern="1200" cap="none" spc="0" normalizeH="0" baseline="0" noProof="0" dirty="0">
              <a:ln>
                <a:noFill/>
              </a:ln>
              <a:solidFill>
                <a:srgbClr val="00389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Stage 2: Mandatory Requirements- by the required deadlines as stipulated in the Tender Returnable section. Compliance check against the Mandatory requirements.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Tenderers who do not meet the mandatory submission at tender closing date will be disqualified.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389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Stage 3: Functionality/ Technical - 80% threshold.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Tenderers who do not meet the threshold for functionality scoring will be disqualified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389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Stage 4: Price and Specific goals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389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8C7F6D"/>
              </a:buClr>
              <a:buSzTx/>
              <a:buFontTx/>
              <a:buChar char="•"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Suppliers will be ranked by applying the preferential point scoring based on the:</a:t>
            </a:r>
            <a:endParaRPr kumimoji="0" lang="en-ZA" sz="1800" b="1" i="0" u="none" strike="noStrike" kern="0" cap="none" spc="0" normalizeH="0" baseline="0" noProof="0" dirty="0">
              <a:ln>
                <a:noFill/>
              </a:ln>
              <a:solidFill>
                <a:srgbClr val="00389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8C7F6D"/>
              </a:buClr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 </a:t>
            </a:r>
            <a:endParaRPr kumimoji="0" lang="en-ZA" sz="1800" b="1" i="0" u="none" strike="noStrike" kern="0" cap="none" spc="0" normalizeH="0" baseline="0" noProof="0" dirty="0">
              <a:ln>
                <a:noFill/>
              </a:ln>
              <a:solidFill>
                <a:srgbClr val="003896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38150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8C7F6D"/>
              </a:buClr>
              <a:buSzTx/>
              <a:buFontTx/>
              <a:buChar char="•"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90/10 </a:t>
            </a:r>
          </a:p>
          <a:p>
            <a:pPr marL="15240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8C7F6D"/>
              </a:buClr>
              <a:buSzTx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3896"/>
              </a:solidFill>
              <a:effectLst/>
              <a:uLnTx/>
              <a:uFillTx/>
              <a:latin typeface="Arial"/>
              <a:ea typeface="Calibri"/>
              <a:cs typeface="Arial"/>
            </a:endParaRPr>
          </a:p>
          <a:p>
            <a:pPr marL="438150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8C7F6D"/>
              </a:buClr>
              <a:buSzTx/>
              <a:buFontTx/>
              <a:buChar char="•"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Eskom will then add the score from Pricing and the B-BBEE level together and rank the suppliers from the highest to the lowest.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389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4492628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2"/>
          <p:cNvSpPr>
            <a:spLocks noGrp="1" noChangeArrowheads="1"/>
          </p:cNvSpPr>
          <p:nvPr>
            <p:ph type="title"/>
          </p:nvPr>
        </p:nvSpPr>
        <p:spPr>
          <a:xfrm>
            <a:off x="197391" y="148884"/>
            <a:ext cx="7895731" cy="666750"/>
          </a:xfrm>
        </p:spPr>
        <p:txBody>
          <a:bodyPr/>
          <a:lstStyle/>
          <a:p>
            <a:pPr eaLnBrk="1" hangingPunct="1"/>
            <a:r>
              <a:rPr lang="en-US" altLang="en-US" sz="3200" b="1" dirty="0"/>
              <a:t>Commercial Requirements - continues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98C4DFD-1AB3-2FBC-B3CA-7DAAA21B9EB0}"/>
              </a:ext>
            </a:extLst>
          </p:cNvPr>
          <p:cNvSpPr txBox="1">
            <a:spLocks/>
          </p:cNvSpPr>
          <p:nvPr/>
        </p:nvSpPr>
        <p:spPr bwMode="auto">
          <a:xfrm>
            <a:off x="197392" y="1271588"/>
            <a:ext cx="11358286" cy="5945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8C7F6D"/>
              </a:buClr>
              <a:buChar char="•"/>
              <a:defRPr sz="1600">
                <a:solidFill>
                  <a:srgbClr val="003896"/>
                </a:solidFill>
                <a:latin typeface="+mn-lt"/>
                <a:ea typeface="+mn-ea"/>
                <a:cs typeface="+mn-cs"/>
              </a:defRPr>
            </a:lvl1pPr>
            <a:lvl2pPr marL="147638" indent="-146050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8C7F6D"/>
              </a:buClr>
              <a:buSzPct val="125000"/>
              <a:buChar char="•"/>
              <a:defRPr sz="1600">
                <a:solidFill>
                  <a:srgbClr val="003896"/>
                </a:solidFill>
                <a:latin typeface="+mn-lt"/>
                <a:cs typeface="+mn-cs"/>
              </a:defRPr>
            </a:lvl2pPr>
            <a:lvl3pPr marL="357188" indent="-207963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8C7F6D"/>
              </a:buClr>
              <a:buSzPct val="125000"/>
              <a:buFont typeface="Arial" charset="0"/>
              <a:buChar char="–"/>
              <a:defRPr sz="1600">
                <a:solidFill>
                  <a:srgbClr val="003896"/>
                </a:solidFill>
                <a:latin typeface="+mn-lt"/>
                <a:cs typeface="+mn-cs"/>
              </a:defRPr>
            </a:lvl3pPr>
            <a:lvl4pPr marL="481013" indent="-122238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8C7F6D"/>
              </a:buClr>
              <a:buChar char="•"/>
              <a:defRPr sz="1600">
                <a:solidFill>
                  <a:srgbClr val="003896"/>
                </a:solidFill>
                <a:latin typeface="+mn-lt"/>
                <a:cs typeface="+mn-cs"/>
              </a:defRPr>
            </a:lvl4pPr>
            <a:lvl5pPr marL="657225" indent="-174625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8C7F6D"/>
              </a:buClr>
              <a:buFont typeface="Arial" charset="0"/>
              <a:buChar char="–"/>
              <a:defRPr sz="1600">
                <a:solidFill>
                  <a:srgbClr val="003896"/>
                </a:solidFill>
                <a:latin typeface="+mn-lt"/>
                <a:cs typeface="+mn-cs"/>
              </a:defRPr>
            </a:lvl5pPr>
            <a:lvl6pPr marL="1114425" indent="-174625" algn="l" rtl="0" fontAlgn="base">
              <a:spcBef>
                <a:spcPct val="0"/>
              </a:spcBef>
              <a:spcAft>
                <a:spcPct val="0"/>
              </a:spcAft>
              <a:buClr>
                <a:srgbClr val="8C7F6D"/>
              </a:buClr>
              <a:buFont typeface="Arial" charset="0"/>
              <a:buChar char="–"/>
              <a:defRPr sz="1600">
                <a:solidFill>
                  <a:srgbClr val="003896"/>
                </a:solidFill>
                <a:latin typeface="+mn-lt"/>
                <a:cs typeface="+mn-cs"/>
              </a:defRPr>
            </a:lvl6pPr>
            <a:lvl7pPr marL="1571625" indent="-174625" algn="l" rtl="0" fontAlgn="base">
              <a:spcBef>
                <a:spcPct val="0"/>
              </a:spcBef>
              <a:spcAft>
                <a:spcPct val="0"/>
              </a:spcAft>
              <a:buClr>
                <a:srgbClr val="8C7F6D"/>
              </a:buClr>
              <a:buFont typeface="Arial" charset="0"/>
              <a:buChar char="–"/>
              <a:defRPr sz="1600">
                <a:solidFill>
                  <a:srgbClr val="003896"/>
                </a:solidFill>
                <a:latin typeface="+mn-lt"/>
                <a:cs typeface="+mn-cs"/>
              </a:defRPr>
            </a:lvl7pPr>
            <a:lvl8pPr marL="2028825" indent="-174625" algn="l" rtl="0" fontAlgn="base">
              <a:spcBef>
                <a:spcPct val="0"/>
              </a:spcBef>
              <a:spcAft>
                <a:spcPct val="0"/>
              </a:spcAft>
              <a:buClr>
                <a:srgbClr val="8C7F6D"/>
              </a:buClr>
              <a:buFont typeface="Arial" charset="0"/>
              <a:buChar char="–"/>
              <a:defRPr sz="1600">
                <a:solidFill>
                  <a:srgbClr val="003896"/>
                </a:solidFill>
                <a:latin typeface="+mn-lt"/>
                <a:cs typeface="+mn-cs"/>
              </a:defRPr>
            </a:lvl8pPr>
            <a:lvl9pPr marL="2486025" indent="-174625" algn="l" rtl="0" fontAlgn="base">
              <a:spcBef>
                <a:spcPct val="0"/>
              </a:spcBef>
              <a:spcAft>
                <a:spcPct val="0"/>
              </a:spcAft>
              <a:buClr>
                <a:srgbClr val="8C7F6D"/>
              </a:buClr>
              <a:buFont typeface="Arial" charset="0"/>
              <a:buChar char="–"/>
              <a:defRPr sz="1600">
                <a:solidFill>
                  <a:srgbClr val="003896"/>
                </a:solidFill>
                <a:latin typeface="+mn-lt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1" i="0" u="none" strike="noStrike" kern="0" cap="none" spc="0" normalizeH="0" baseline="0" noProof="0" dirty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Stage 5: Contractual Requirements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389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contractual requirements apply </a:t>
            </a: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this enquiry: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389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Financial Analysis;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Quality requirements;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Safety, Health and Environmental (SHE);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Supplier Development Localization and Industrialization (SDL&amp;I) .</a:t>
            </a:r>
          </a:p>
          <a:p>
            <a:pPr marL="0" marR="0" lvl="0" indent="0" algn="just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Clr>
                <a:srgbClr val="8C7F6D"/>
              </a:buClr>
              <a:buSzTx/>
              <a:buFontTx/>
              <a:buNone/>
              <a:tabLst/>
              <a:defRPr/>
            </a:pPr>
            <a:r>
              <a:rPr kumimoji="0" lang="en-ZA" sz="1800" b="1" i="0" u="none" strike="noStrike" kern="0" cap="none" spc="0" normalizeH="0" baseline="0" noProof="0" dirty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 </a:t>
            </a:r>
            <a:endParaRPr lang="en-ZA" sz="1800" b="1" kern="0" dirty="0">
              <a:latin typeface="Calibri"/>
              <a:cs typeface="Times New Roman"/>
            </a:endParaRPr>
          </a:p>
          <a:p>
            <a:pPr marL="0" marR="0" lvl="0" indent="0" algn="just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Clr>
                <a:srgbClr val="8C7F6D"/>
              </a:buClr>
              <a:buSzTx/>
              <a:buFontTx/>
              <a:buNone/>
              <a:tabLst/>
              <a:defRPr/>
            </a:pPr>
            <a:r>
              <a:rPr kumimoji="0" lang="en-US" sz="2000" b="1" i="0" u="sng" strike="noStrike" kern="0" cap="none" spc="0" normalizeH="0" baseline="0" noProof="0" dirty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Conditions of Contract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389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8C7F6D"/>
              </a:buClr>
              <a:buSz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NEC 3 </a:t>
            </a:r>
            <a:r>
              <a:rPr lang="en-US" sz="1800" b="1" kern="0" dirty="0">
                <a:latin typeface="Arial"/>
                <a:cs typeface="Arial"/>
              </a:rPr>
              <a:t>Engineering Construction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Contract (pricing data/schedule)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8C7F6D"/>
              </a:buClr>
              <a:buSzTx/>
              <a:buNone/>
              <a:tabLst/>
              <a:defRPr/>
            </a:pPr>
            <a:endParaRPr lang="en-US" sz="1800" b="1" kern="0" dirty="0">
              <a:latin typeface="Arial"/>
              <a:cs typeface="Arial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8C7F6D"/>
              </a:buClr>
              <a:buSzTx/>
              <a:buNone/>
              <a:tabLst/>
              <a:defRPr/>
            </a:pPr>
            <a:r>
              <a:rPr kumimoji="0" lang="en-US" sz="2000" b="1" i="0" u="sng" strike="noStrike" kern="0" cap="none" spc="0" normalizeH="0" baseline="0" noProof="0" dirty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Notes:</a:t>
            </a:r>
          </a:p>
          <a:p>
            <a:pPr marL="15240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8C7F6D"/>
              </a:buClr>
              <a:buSzTx/>
              <a:buNone/>
              <a:tabLst/>
              <a:defRPr/>
            </a:pPr>
            <a:endParaRPr lang="en-US" sz="1800" b="1" kern="0" dirty="0">
              <a:latin typeface="Arial"/>
              <a:cs typeface="Arial"/>
            </a:endParaRPr>
          </a:p>
          <a:p>
            <a:pPr marL="438150" indent="-285750" algn="just"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Documents should be downloaded from the National Treasury e-portal and/or Eskom website</a:t>
            </a:r>
          </a:p>
          <a:p>
            <a:pPr marL="152400" indent="0" algn="just">
              <a:buNone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389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438150" indent="-285750" algn="just">
              <a:defRPr/>
            </a:pPr>
            <a:r>
              <a:rPr lang="en-US" sz="1800" b="1" kern="0" dirty="0">
                <a:latin typeface="Arial"/>
                <a:cs typeface="Arial"/>
              </a:rPr>
              <a:t>Central Supplier Database (CSD) number [MAAA………]/ CSD Report – is not mandatory but a contractual requirement.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389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8C7F6D"/>
              </a:buClr>
              <a:buSzTx/>
              <a:buFontTx/>
              <a:buChar char="•"/>
              <a:tabLst/>
              <a:defRPr/>
            </a:pPr>
            <a:endParaRPr kumimoji="0" lang="en-ZA" sz="1800" b="0" i="0" u="none" strike="noStrike" kern="0" cap="none" spc="0" normalizeH="0" baseline="0" noProof="0" dirty="0">
              <a:ln>
                <a:noFill/>
              </a:ln>
              <a:solidFill>
                <a:srgbClr val="00389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8C7F6D"/>
              </a:buClr>
              <a:buSzTx/>
              <a:buFontTx/>
              <a:buNone/>
              <a:tabLst/>
              <a:defRPr/>
            </a:pPr>
            <a:r>
              <a:rPr kumimoji="0" lang="en-ZA" sz="1800" b="0" i="0" u="none" strike="noStrike" kern="0" cap="none" spc="0" normalizeH="0" baseline="0" noProof="0" dirty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45344839"/>
      </p:ext>
    </p:ext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>
          <a:xfrm>
            <a:off x="213521" y="182893"/>
            <a:ext cx="7715828" cy="666750"/>
          </a:xfrm>
        </p:spPr>
        <p:txBody>
          <a:bodyPr/>
          <a:lstStyle/>
          <a:p>
            <a:r>
              <a:rPr lang="en-US" altLang="en-US" sz="3200" b="1" dirty="0"/>
              <a:t>Commercial Requirements - continues</a:t>
            </a:r>
            <a:endParaRPr lang="en-ZA" altLang="en-US" sz="3200" b="1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EC15EEE-259C-2C92-93BA-051F7FC273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00000"/>
              </a:lnSpc>
              <a:spcBef>
                <a:spcPct val="0"/>
              </a:spcBef>
              <a:buNone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3896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defRPr/>
            </a:pPr>
            <a:r>
              <a:rPr lang="en-US" sz="1800" b="1" dirty="0">
                <a:solidFill>
                  <a:srgbClr val="003896"/>
                </a:solidFill>
                <a:latin typeface="Arial" panose="020B0604020202020204" pitchFamily="34" charset="0"/>
                <a:cs typeface="Arial"/>
              </a:rPr>
              <a:t>The tender shall be for the whole of the contract only.</a:t>
            </a:r>
          </a:p>
          <a:p>
            <a:pPr marL="0" indent="0" algn="just">
              <a:lnSpc>
                <a:spcPct val="100000"/>
              </a:lnSpc>
              <a:spcBef>
                <a:spcPct val="0"/>
              </a:spcBef>
              <a:buNone/>
              <a:defRPr/>
            </a:pPr>
            <a:endParaRPr lang="en-US" sz="1800" b="1" dirty="0">
              <a:solidFill>
                <a:srgbClr val="003896"/>
              </a:solidFill>
              <a:latin typeface="Arial" panose="020B0604020202020204" pitchFamily="34" charset="0"/>
              <a:cs typeface="Arial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The tender validity period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i</a:t>
            </a:r>
            <a:r>
              <a:rPr lang="en-US" sz="1800" b="1" dirty="0">
                <a:solidFill>
                  <a:srgbClr val="003896"/>
                </a:solidFill>
                <a:latin typeface="Arial" panose="020B0604020202020204" pitchFamily="34" charset="0"/>
                <a:cs typeface="Arial"/>
              </a:rPr>
              <a:t>s 12 weeks after tender closing date</a:t>
            </a:r>
          </a:p>
          <a:p>
            <a:pPr marL="0" indent="0" algn="just">
              <a:lnSpc>
                <a:spcPct val="100000"/>
              </a:lnSpc>
              <a:spcBef>
                <a:spcPct val="0"/>
              </a:spcBef>
              <a:buNone/>
              <a:defRPr/>
            </a:pPr>
            <a:endParaRPr lang="en-US" sz="1800" b="1" dirty="0">
              <a:solidFill>
                <a:srgbClr val="003896"/>
              </a:solidFill>
              <a:latin typeface="Arial" panose="020B0604020202020204" pitchFamily="34" charset="0"/>
              <a:cs typeface="Arial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defRPr/>
            </a:pPr>
            <a:r>
              <a:rPr lang="en-US" sz="1800" b="1" dirty="0">
                <a:solidFill>
                  <a:srgbClr val="003896"/>
                </a:solidFill>
                <a:latin typeface="Arial" panose="020B0604020202020204" pitchFamily="34" charset="0"/>
                <a:cs typeface="Arial"/>
              </a:rPr>
              <a:t>All questions and clarifications pertaining to this enquiry will be in writing only and addressed via email to the Eskom Representative namely, </a:t>
            </a:r>
            <a:r>
              <a:rPr lang="en-US" sz="1800" b="1" dirty="0">
                <a:solidFill>
                  <a:srgbClr val="003896"/>
                </a:solidFill>
                <a:latin typeface="Arial" panose="020B0604020202020204" pitchFamily="34" charset="0"/>
                <a:cs typeface="Arial"/>
                <a:hlinkClick r:id="rId2"/>
              </a:rPr>
              <a:t>makumej@eskom.co.za</a:t>
            </a:r>
            <a:endParaRPr lang="en-US" sz="1800" b="1" dirty="0">
              <a:solidFill>
                <a:srgbClr val="003896"/>
              </a:solidFill>
              <a:latin typeface="Arial" panose="020B0604020202020204" pitchFamily="34" charset="0"/>
              <a:cs typeface="Arial"/>
            </a:endParaRPr>
          </a:p>
          <a:p>
            <a:pPr marL="0" indent="0" algn="just">
              <a:lnSpc>
                <a:spcPct val="100000"/>
              </a:lnSpc>
              <a:spcBef>
                <a:spcPct val="0"/>
              </a:spcBef>
              <a:buNone/>
              <a:defRPr/>
            </a:pPr>
            <a:endParaRPr lang="en-US" sz="1800" b="1" dirty="0">
              <a:solidFill>
                <a:srgbClr val="003896"/>
              </a:solidFill>
              <a:latin typeface="Arial" panose="020B0604020202020204" pitchFamily="34" charset="0"/>
              <a:cs typeface="Arial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Responses will be uploaded on the National Treasury e-tender portal and Eskom tender bulletin only and there will be no individual responses to tenderers. </a:t>
            </a:r>
          </a:p>
          <a:p>
            <a:pPr marL="0" indent="0" algn="just">
              <a:lnSpc>
                <a:spcPct val="100000"/>
              </a:lnSpc>
              <a:spcBef>
                <a:spcPct val="0"/>
              </a:spcBef>
              <a:buNone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389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defRPr/>
            </a:pPr>
            <a:r>
              <a:rPr lang="en-US" sz="1800" b="1" dirty="0">
                <a:solidFill>
                  <a:srgbClr val="003896"/>
                </a:solidFill>
                <a:latin typeface="Arial"/>
                <a:cs typeface="Arial"/>
              </a:rPr>
              <a:t>A tenderer that does not submit mandatory documents or complete information required in mandatory documents by the deadline stipulated in the Tender Returnable section will be deemed non-responsive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389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0" indent="0" algn="just">
              <a:lnSpc>
                <a:spcPct val="100000"/>
              </a:lnSpc>
              <a:spcBef>
                <a:spcPct val="0"/>
              </a:spcBef>
              <a:buNone/>
              <a:defRPr/>
            </a:pPr>
            <a:endParaRPr lang="en-US" sz="1800" b="1" dirty="0">
              <a:solidFill>
                <a:srgbClr val="003896"/>
              </a:solidFill>
              <a:latin typeface="Arial"/>
              <a:cs typeface="Arial"/>
            </a:endParaRPr>
          </a:p>
          <a:p>
            <a:pPr marL="0" indent="0" algn="just">
              <a:lnSpc>
                <a:spcPct val="100000"/>
              </a:lnSpc>
              <a:spcBef>
                <a:spcPct val="0"/>
              </a:spcBef>
              <a:buNone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389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defRPr/>
            </a:pPr>
            <a:endParaRPr lang="en-US" sz="1800" b="1" dirty="0">
              <a:solidFill>
                <a:srgbClr val="003896"/>
              </a:solidFill>
              <a:latin typeface="Arial"/>
              <a:cs typeface="Arial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389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0" indent="0" algn="just">
              <a:lnSpc>
                <a:spcPct val="100000"/>
              </a:lnSpc>
              <a:spcBef>
                <a:spcPct val="0"/>
              </a:spcBef>
              <a:buNone/>
              <a:defRPr/>
            </a:pPr>
            <a:endParaRPr lang="en-US" sz="1800" b="1" dirty="0">
              <a:solidFill>
                <a:srgbClr val="003896"/>
              </a:solidFill>
              <a:latin typeface="Arial"/>
              <a:cs typeface="Arial"/>
            </a:endParaRPr>
          </a:p>
          <a:p>
            <a:pPr marL="0" indent="0" algn="just">
              <a:lnSpc>
                <a:spcPct val="100000"/>
              </a:lnSpc>
              <a:spcBef>
                <a:spcPct val="0"/>
              </a:spcBef>
              <a:buNone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389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0" indent="0" algn="just">
              <a:lnSpc>
                <a:spcPct val="100000"/>
              </a:lnSpc>
              <a:spcBef>
                <a:spcPct val="0"/>
              </a:spcBef>
              <a:buNone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389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0" indent="0">
              <a:buNone/>
            </a:pP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652527630"/>
      </p:ext>
    </p:ext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>
            <a:extLst>
              <a:ext uri="{FF2B5EF4-FFF2-40B4-BE49-F238E27FC236}">
                <a16:creationId xmlns:a16="http://schemas.microsoft.com/office/drawing/2014/main" id="{D8095006-E676-476F-985B-8FCF0282D5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7371" y="1702465"/>
            <a:ext cx="4425452" cy="3421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918332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vz9s1FQRQK70D8H52w3UQ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vz9s1FQRQK70D8H52w3UQ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vz9s1FQRQK70D8H52w3UQ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QE_f7M8CU.FmjAVXkTDDA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DR.A3RXO0qOWcr4loXCP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vz9s1FQRQK70D8H52w3UQ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bsSnYlr00iOfk5FFF0xwQ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mqwOHxY_EWvl3SXohFnMg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RadWUNhX02NwXsam_pScA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B4fJfu1YkypLJC8FTaLSQ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UVO20C06E2r7UGwyu.JNQ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oZe3zrh_0uiORQ1.TzBUw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bBEnr6qEUelbmdzrBma2g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nOJDOaqQkOuKsQbi6ELQw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r3e6bHBtkyaT3_dQifIR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LiCme39cUaEwiglhmkmOw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RekljvuVkCFs1IHNIHHrg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YLE" val="AcnStamp"/>
  <p:tag name="DATE" val="2011/07/04 06:51:05 PM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YLE" val="AcnStpConnector"/>
  <p:tag name="DATE" val="2011/07/04 06:51:05 PM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YLE" val="AcnStpConnector"/>
  <p:tag name="DATE" val="2011/07/04 06:51:05 PM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5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heme/theme1.xml><?xml version="1.0" encoding="utf-8"?>
<a:theme xmlns:a="http://schemas.openxmlformats.org/drawingml/2006/main" name="Office Theme">
  <a:themeElements>
    <a:clrScheme name="Eskom Wide">
      <a:dk1>
        <a:srgbClr val="003896"/>
      </a:dk1>
      <a:lt1>
        <a:srgbClr val="FFFFFF"/>
      </a:lt1>
      <a:dk2>
        <a:srgbClr val="83725B"/>
      </a:dk2>
      <a:lt2>
        <a:srgbClr val="DDDDDD"/>
      </a:lt2>
      <a:accent1>
        <a:srgbClr val="003896"/>
      </a:accent1>
      <a:accent2>
        <a:srgbClr val="9B6D56"/>
      </a:accent2>
      <a:accent3>
        <a:srgbClr val="96330F"/>
      </a:accent3>
      <a:accent4>
        <a:srgbClr val="C97A00"/>
      </a:accent4>
      <a:accent5>
        <a:srgbClr val="598787"/>
      </a:accent5>
      <a:accent6>
        <a:srgbClr val="858705"/>
      </a:accent6>
      <a:hlink>
        <a:srgbClr val="83725B"/>
      </a:hlink>
      <a:folHlink>
        <a:srgbClr val="C97A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285750" indent="-285750">
          <a:buClr>
            <a:schemeClr val="bg1">
              <a:lumMod val="50000"/>
            </a:schemeClr>
          </a:buClr>
          <a:buFont typeface="Wingdings" panose="05000000000000000000" pitchFamily="2" charset="2"/>
          <a:buChar char="§"/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Eskom Widescreen_Without Visuals" id="{A8DDC17B-1581-4D7F-8C14-7723306C0474}" vid="{AABB89EC-0ED7-46E8-A361-2FD02679C18D}"/>
    </a:ext>
  </a:extLst>
</a:theme>
</file>

<file path=ppt/theme/theme2.xml><?xml version="1.0" encoding="utf-8"?>
<a:theme xmlns:a="http://schemas.openxmlformats.org/drawingml/2006/main" name="Content Slide Master">
  <a:themeElements>
    <a:clrScheme name="Eskom">
      <a:dk1>
        <a:srgbClr val="003896"/>
      </a:dk1>
      <a:lt1>
        <a:srgbClr val="FFFFFF"/>
      </a:lt1>
      <a:dk2>
        <a:srgbClr val="83725B"/>
      </a:dk2>
      <a:lt2>
        <a:srgbClr val="DDDDDD"/>
      </a:lt2>
      <a:accent1>
        <a:srgbClr val="003896"/>
      </a:accent1>
      <a:accent2>
        <a:srgbClr val="9B6D56"/>
      </a:accent2>
      <a:accent3>
        <a:srgbClr val="96330F"/>
      </a:accent3>
      <a:accent4>
        <a:srgbClr val="C97A00"/>
      </a:accent4>
      <a:accent5>
        <a:srgbClr val="598787"/>
      </a:accent5>
      <a:accent6>
        <a:srgbClr val="0DAF2B"/>
      </a:accent6>
      <a:hlink>
        <a:srgbClr val="83725B"/>
      </a:hlink>
      <a:folHlink>
        <a:srgbClr val="C97A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285750" indent="-285750">
          <a:buClr>
            <a:schemeClr val="bg1">
              <a:lumMod val="50000"/>
            </a:schemeClr>
          </a:buClr>
          <a:buFont typeface="Wingdings" panose="05000000000000000000" pitchFamily="2" charset="2"/>
          <a:buChar char="§"/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1E5B683E-D731-44A3-995F-FBDD736D6143}" vid="{6AEA1211-FEE5-49DA-A65B-5350B454C766}"/>
    </a:ext>
  </a:extLst>
</a:theme>
</file>

<file path=ppt/theme/theme3.xml><?xml version="1.0" encoding="utf-8"?>
<a:theme xmlns:a="http://schemas.openxmlformats.org/drawingml/2006/main" name="title and text">
  <a:themeElements>
    <a:clrScheme name="Custom 1">
      <a:dk1>
        <a:srgbClr val="003896"/>
      </a:dk1>
      <a:lt1>
        <a:srgbClr val="FFFFFF"/>
      </a:lt1>
      <a:dk2>
        <a:srgbClr val="FFFFFF"/>
      </a:dk2>
      <a:lt2>
        <a:srgbClr val="DDDDDD"/>
      </a:lt2>
      <a:accent1>
        <a:srgbClr val="003896"/>
      </a:accent1>
      <a:accent2>
        <a:srgbClr val="83725B"/>
      </a:accent2>
      <a:accent3>
        <a:srgbClr val="FFFFFF"/>
      </a:accent3>
      <a:accent4>
        <a:srgbClr val="002E7F"/>
      </a:accent4>
      <a:accent5>
        <a:srgbClr val="AAAEC9"/>
      </a:accent5>
      <a:accent6>
        <a:srgbClr val="766752"/>
      </a:accent6>
      <a:hlink>
        <a:srgbClr val="C97A00"/>
      </a:hlink>
      <a:folHlink>
        <a:srgbClr val="858705"/>
      </a:folHlink>
    </a:clrScheme>
    <a:fontScheme name="template_B-pictures_circl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template_B-pictures_circ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B-pictures_circl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B-pictures_circl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B-pictures_circl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B-pictures_circl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B-pictures_circl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B-pictures_circl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B-pictures_circl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B-pictures_circl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B-pictures_circl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B-pictures_circl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B-pictures_circl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B-pictures_circle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B-pictures_circle 14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B-pictures_circle 15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B-pictures_circle 16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85870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title and text">
  <a:themeElements>
    <a:clrScheme name="Custom 1">
      <a:dk1>
        <a:srgbClr val="003896"/>
      </a:dk1>
      <a:lt1>
        <a:srgbClr val="FFFFFF"/>
      </a:lt1>
      <a:dk2>
        <a:srgbClr val="FFFFFF"/>
      </a:dk2>
      <a:lt2>
        <a:srgbClr val="DDDDDD"/>
      </a:lt2>
      <a:accent1>
        <a:srgbClr val="003896"/>
      </a:accent1>
      <a:accent2>
        <a:srgbClr val="83725B"/>
      </a:accent2>
      <a:accent3>
        <a:srgbClr val="FFFFFF"/>
      </a:accent3>
      <a:accent4>
        <a:srgbClr val="002E7F"/>
      </a:accent4>
      <a:accent5>
        <a:srgbClr val="AAAEC9"/>
      </a:accent5>
      <a:accent6>
        <a:srgbClr val="766752"/>
      </a:accent6>
      <a:hlink>
        <a:srgbClr val="C97A00"/>
      </a:hlink>
      <a:folHlink>
        <a:srgbClr val="858705"/>
      </a:folHlink>
    </a:clrScheme>
    <a:fontScheme name="template_B-pictures_circl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template_B-pictures_circ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B-pictures_circl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B-pictures_circl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B-pictures_circl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B-pictures_circl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B-pictures_circl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B-pictures_circl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B-pictures_circl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B-pictures_circl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B-pictures_circl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B-pictures_circl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B-pictures_circl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B-pictures_circle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B-pictures_circle 14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B-pictures_circle 15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B-pictures_circle 16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85870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New Eskom template">
  <a:themeElements>
    <a:clrScheme name="">
      <a:dk1>
        <a:srgbClr val="003896"/>
      </a:dk1>
      <a:lt1>
        <a:srgbClr val="FFFFFF"/>
      </a:lt1>
      <a:dk2>
        <a:srgbClr val="83725B"/>
      </a:dk2>
      <a:lt2>
        <a:srgbClr val="A29584"/>
      </a:lt2>
      <a:accent1>
        <a:srgbClr val="C1B8AD"/>
      </a:accent1>
      <a:accent2>
        <a:srgbClr val="7F9BCA"/>
      </a:accent2>
      <a:accent3>
        <a:srgbClr val="FFFFFF"/>
      </a:accent3>
      <a:accent4>
        <a:srgbClr val="002E7F"/>
      </a:accent4>
      <a:accent5>
        <a:srgbClr val="DDD8D3"/>
      </a:accent5>
      <a:accent6>
        <a:srgbClr val="728CB7"/>
      </a:accent6>
      <a:hlink>
        <a:srgbClr val="C97A00"/>
      </a:hlink>
      <a:folHlink>
        <a:srgbClr val="003896"/>
      </a:folHlink>
    </a:clrScheme>
    <a:fontScheme name="New Eskom templat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FF0000"/>
            </a:gs>
            <a:gs pos="100000">
              <a:srgbClr val="008080"/>
            </a:gs>
          </a:gsLst>
          <a:lin ang="5400000" scaled="1"/>
        </a:gra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45720" rIns="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rgbClr val="003896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FF0000"/>
            </a:gs>
            <a:gs pos="100000">
              <a:srgbClr val="008080"/>
            </a:gs>
          </a:gsLst>
          <a:lin ang="5400000" scaled="1"/>
        </a:gra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45720" rIns="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rgbClr val="003896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New Eskom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 Eskom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 Eskom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 Eskom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 Eskom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 Eskom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 Eskom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 Eskom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 Eskom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 Eskom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 Eskom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 Eskom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 Eskom template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 Eskom template 14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 Eskom template 15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 Eskom template 16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85870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ustom 1">
    <a:dk1>
      <a:srgbClr val="003896"/>
    </a:dk1>
    <a:lt1>
      <a:srgbClr val="FFFFFF"/>
    </a:lt1>
    <a:dk2>
      <a:srgbClr val="FFFFFF"/>
    </a:dk2>
    <a:lt2>
      <a:srgbClr val="DDDDDD"/>
    </a:lt2>
    <a:accent1>
      <a:srgbClr val="003896"/>
    </a:accent1>
    <a:accent2>
      <a:srgbClr val="83725B"/>
    </a:accent2>
    <a:accent3>
      <a:srgbClr val="FFFFFF"/>
    </a:accent3>
    <a:accent4>
      <a:srgbClr val="002E7F"/>
    </a:accent4>
    <a:accent5>
      <a:srgbClr val="AAAEC9"/>
    </a:accent5>
    <a:accent6>
      <a:srgbClr val="766752"/>
    </a:accent6>
    <a:hlink>
      <a:srgbClr val="C97A00"/>
    </a:hlink>
    <a:folHlink>
      <a:srgbClr val="858705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Gallery_x0020_Keywords xmlns="b066638b-8533-4687-a48b-8877f492106b" xsi:nil="true"/>
    <ImageCreateDate xmlns="9AA987DC-C9A7-4495-B0EB-A7EB0F9343F3" xsi:nil="true"/>
    <PublishingExpirationDate xmlns="http://schemas.microsoft.com/sharepoint/v3" xsi:nil="true"/>
    <PublishingStartDate xmlns="http://schemas.microsoft.com/sharepoint/v3" xsi:nil="true"/>
    <wic_System_Copyright xmlns="http://schemas.microsoft.com/sharepoint/v3/fields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Image" ma:contentTypeID="0x0101009148F5A04DDD49CBA7127AADA5FB792B00AADE34325A8B49CDA8BB4DB53328F21400B0A6D8BFE48B5B4C98C9B506E18E4C4F" ma:contentTypeVersion="2" ma:contentTypeDescription="Upload an image." ma:contentTypeScope="" ma:versionID="faf5921d99471c51c746d233a2595df0">
  <xsd:schema xmlns:xsd="http://www.w3.org/2001/XMLSchema" xmlns:xs="http://www.w3.org/2001/XMLSchema" xmlns:p="http://schemas.microsoft.com/office/2006/metadata/properties" xmlns:ns1="http://schemas.microsoft.com/sharepoint/v3" xmlns:ns2="9AA987DC-C9A7-4495-B0EB-A7EB0F9343F3" xmlns:ns3="http://schemas.microsoft.com/sharepoint/v3/fields" xmlns:ns4="b066638b-8533-4687-a48b-8877f492106b" targetNamespace="http://schemas.microsoft.com/office/2006/metadata/properties" ma:root="true" ma:fieldsID="83d4262b44be4079de954f019704b229" ns1:_="" ns2:_="" ns3:_="" ns4:_="">
    <xsd:import namespace="http://schemas.microsoft.com/sharepoint/v3"/>
    <xsd:import namespace="9AA987DC-C9A7-4495-B0EB-A7EB0F9343F3"/>
    <xsd:import namespace="http://schemas.microsoft.com/sharepoint/v3/fields"/>
    <xsd:import namespace="b066638b-8533-4687-a48b-8877f492106b"/>
    <xsd:element name="properties">
      <xsd:complexType>
        <xsd:sequence>
          <xsd:element name="documentManagement">
            <xsd:complexType>
              <xsd:all>
                <xsd:element ref="ns1:FileRef" minOccurs="0"/>
                <xsd:element ref="ns1:File_x0020_Type" minOccurs="0"/>
                <xsd:element ref="ns1:HTML_x0020_File_x0020_Type" minOccurs="0"/>
                <xsd:element ref="ns1:FSObjType" minOccurs="0"/>
                <xsd:element ref="ns2:ThumbnailExists" minOccurs="0"/>
                <xsd:element ref="ns2:PreviewExists" minOccurs="0"/>
                <xsd:element ref="ns2:ImageWidth" minOccurs="0"/>
                <xsd:element ref="ns2:ImageHeight" minOccurs="0"/>
                <xsd:element ref="ns2:ImageCreateDate" minOccurs="0"/>
                <xsd:element ref="ns3:wic_System_Copyright" minOccurs="0"/>
                <xsd:element ref="ns1:PublishingStartDate" minOccurs="0"/>
                <xsd:element ref="ns1:PublishingExpirationDate" minOccurs="0"/>
                <xsd:element ref="ns4:Gallery_x0020_Keywor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FileRef" ma:index="8" nillable="true" ma:displayName="URL Path" ma:hidden="true" ma:list="Docs" ma:internalName="FileRef" ma:readOnly="true" ma:showField="FullUrl">
      <xsd:simpleType>
        <xsd:restriction base="dms:Lookup"/>
      </xsd:simpleType>
    </xsd:element>
    <xsd:element name="File_x0020_Type" ma:index="9" nillable="true" ma:displayName="File Type" ma:hidden="true" ma:internalName="File_x0020_Type" ma:readOnly="true">
      <xsd:simpleType>
        <xsd:restriction base="dms:Text"/>
      </xsd:simpleType>
    </xsd:element>
    <xsd:element name="HTML_x0020_File_x0020_Type" ma:index="10" nillable="true" ma:displayName="HTML File Type" ma:hidden="true" ma:internalName="HTML_x0020_File_x0020_Type" ma:readOnly="true">
      <xsd:simpleType>
        <xsd:restriction base="dms:Text"/>
      </xsd:simpleType>
    </xsd:element>
    <xsd:element name="FSObjType" ma:index="11" nillable="true" ma:displayName="Item Type" ma:hidden="true" ma:list="Docs" ma:internalName="FSObjType" ma:readOnly="true" ma:showField="FSType">
      <xsd:simpleType>
        <xsd:restriction base="dms:Lookup"/>
      </xsd:simpleType>
    </xsd:element>
    <xsd:element name="PublishingStartDate" ma:index="27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28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A987DC-C9A7-4495-B0EB-A7EB0F9343F3" elementFormDefault="qualified">
    <xsd:import namespace="http://schemas.microsoft.com/office/2006/documentManagement/types"/>
    <xsd:import namespace="http://schemas.microsoft.com/office/infopath/2007/PartnerControls"/>
    <xsd:element name="ThumbnailExists" ma:index="18" nillable="true" ma:displayName="Thumbnail Exists" ma:default="FALSE" ma:hidden="true" ma:internalName="ThumbnailExists" ma:readOnly="true">
      <xsd:simpleType>
        <xsd:restriction base="dms:Boolean"/>
      </xsd:simpleType>
    </xsd:element>
    <xsd:element name="PreviewExists" ma:index="19" nillable="true" ma:displayName="Preview Exists" ma:default="FALSE" ma:hidden="true" ma:internalName="PreviewExists" ma:readOnly="true">
      <xsd:simpleType>
        <xsd:restriction base="dms:Boolean"/>
      </xsd:simpleType>
    </xsd:element>
    <xsd:element name="ImageWidth" ma:index="20" nillable="true" ma:displayName="Width" ma:internalName="ImageWidth" ma:readOnly="true">
      <xsd:simpleType>
        <xsd:restriction base="dms:Unknown"/>
      </xsd:simpleType>
    </xsd:element>
    <xsd:element name="ImageHeight" ma:index="22" nillable="true" ma:displayName="Height" ma:internalName="ImageHeight" ma:readOnly="true">
      <xsd:simpleType>
        <xsd:restriction base="dms:Unknown"/>
      </xsd:simpleType>
    </xsd:element>
    <xsd:element name="ImageCreateDate" ma:index="25" nillable="true" ma:displayName="Date Picture Taken" ma:format="DateTime" ma:hidden="true" ma:internalName="ImageCreateDat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wic_System_Copyright" ma:index="26" nillable="true" ma:displayName="Copyright" ma:internalName="wic_System_Copyright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066638b-8533-4687-a48b-8877f492106b" elementFormDefault="qualified">
    <xsd:import namespace="http://schemas.microsoft.com/office/2006/documentManagement/types"/>
    <xsd:import namespace="http://schemas.microsoft.com/office/infopath/2007/PartnerControls"/>
    <xsd:element name="Gallery_x0020_Keywords" ma:index="29" nillable="true" ma:displayName="Gallery Keywords" ma:internalName="Gallery_x0020_Keywords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24" ma:displayName="Author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 ma:index="23" ma:displayName="Comments"/>
        <xsd:element name="keywords" minOccurs="0" maxOccurs="1" type="xsd:string" ma:index="14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90325F2-1199-4A7E-B87D-734C0A3EB286}">
  <ds:schemaRefs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9AA987DC-C9A7-4495-B0EB-A7EB0F9343F3"/>
    <ds:schemaRef ds:uri="http://purl.org/dc/dcmitype/"/>
    <ds:schemaRef ds:uri="http://purl.org/dc/terms/"/>
    <ds:schemaRef ds:uri="http://schemas.openxmlformats.org/package/2006/metadata/core-properties"/>
    <ds:schemaRef ds:uri="b066638b-8533-4687-a48b-8877f492106b"/>
    <ds:schemaRef ds:uri="http://schemas.microsoft.com/office/2006/metadata/properties"/>
    <ds:schemaRef ds:uri="http://schemas.microsoft.com/sharepoint/v3/fields"/>
    <ds:schemaRef ds:uri="http://schemas.microsoft.com/sharepoint/v3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BEA031EA-53D5-474F-8205-0E1513F0960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4C14A18-89E5-4E51-A111-2EDA3AAE8F7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9AA987DC-C9A7-4495-B0EB-A7EB0F9343F3"/>
    <ds:schemaRef ds:uri="http://schemas.microsoft.com/sharepoint/v3/fields"/>
    <ds:schemaRef ds:uri="b066638b-8533-4687-a48b-8877f492106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4081</TotalTime>
  <Words>773</Words>
  <Application>Microsoft Office PowerPoint</Application>
  <PresentationFormat>Widescreen</PresentationFormat>
  <Paragraphs>126</Paragraphs>
  <Slides>9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Arial</vt:lpstr>
      <vt:lpstr>Calibri</vt:lpstr>
      <vt:lpstr>Courier New</vt:lpstr>
      <vt:lpstr>Gill Sans MT</vt:lpstr>
      <vt:lpstr>Wingdings</vt:lpstr>
      <vt:lpstr>Office Theme</vt:lpstr>
      <vt:lpstr>Content Slide Master</vt:lpstr>
      <vt:lpstr>title and text</vt:lpstr>
      <vt:lpstr>1_title and text</vt:lpstr>
      <vt:lpstr>New Eskom template</vt:lpstr>
      <vt:lpstr>think-cell Slide</vt:lpstr>
      <vt:lpstr>Commercial  Clarification: TO ENGINEER, PROCURE AND CONSTRUCT A WATER ELECTROLYSIS HYDROGEN GENERATION PLANT, WHICH MUST BE INTEGRATED WITH THE EXISTING RENEWABLE POWER PLANT FOR “GREEN H2 PRODUCTION” AT ERIC ROSHERVILLE FOR A PERIOD OF THREE (3) YEARS</vt:lpstr>
      <vt:lpstr>Objective of Session</vt:lpstr>
      <vt:lpstr>Commercial Requirements</vt:lpstr>
      <vt:lpstr>Commercial Requirements - continues</vt:lpstr>
      <vt:lpstr>Commercial Requirements - continues</vt:lpstr>
      <vt:lpstr>PowerPoint Presentation</vt:lpstr>
      <vt:lpstr>Commercial Requirements - continues</vt:lpstr>
      <vt:lpstr>Commercial Requirements - continues</vt:lpstr>
      <vt:lpstr>PowerPoint Presentation</vt:lpstr>
    </vt:vector>
  </TitlesOfParts>
  <Company>Eskom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Hanlie Smit</dc:creator>
  <cp:lastModifiedBy>Jeanette Makume</cp:lastModifiedBy>
  <cp:revision>44</cp:revision>
  <dcterms:created xsi:type="dcterms:W3CDTF">2020-01-06T09:48:40Z</dcterms:created>
  <dcterms:modified xsi:type="dcterms:W3CDTF">2026-06-02T09:13:40Z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0x0101009148F5A04DDD49CBA7127AADA5FB792B00AADE34325A8B49CDA8BB4DB53328F21400B0A6D8BFE48B5B4C98C9B506E18E4C4F</vt:lpwstr>
  </property>
</Properties>
</file>