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3.xml" ContentType="application/vnd.openxmlformats-officedocument.them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heme/theme4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4"/>
    <p:sldMasterId id="2147483658" r:id="rId5"/>
    <p:sldMasterId id="2147483674" r:id="rId6"/>
  </p:sldMasterIdLst>
  <p:notesMasterIdLst>
    <p:notesMasterId r:id="rId23"/>
  </p:notesMasterIdLst>
  <p:sldIdLst>
    <p:sldId id="295" r:id="rId7"/>
    <p:sldId id="959" r:id="rId8"/>
    <p:sldId id="975" r:id="rId9"/>
    <p:sldId id="976" r:id="rId10"/>
    <p:sldId id="977" r:id="rId11"/>
    <p:sldId id="978" r:id="rId12"/>
    <p:sldId id="980" r:id="rId13"/>
    <p:sldId id="981" r:id="rId14"/>
    <p:sldId id="982" r:id="rId15"/>
    <p:sldId id="983" r:id="rId16"/>
    <p:sldId id="984" r:id="rId17"/>
    <p:sldId id="985" r:id="rId18"/>
    <p:sldId id="986" r:id="rId19"/>
    <p:sldId id="987" r:id="rId20"/>
    <p:sldId id="988" r:id="rId21"/>
    <p:sldId id="298" r:id="rId22"/>
  </p:sldIdLst>
  <p:sldSz cx="12192000" cy="6858000"/>
  <p:notesSz cx="6858000" cy="9144000"/>
  <p:custDataLst>
    <p:tags r:id="rId2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BB4004C-EA86-176F-B3D2-BEBA069F5769}" name="Stefanie Mpiyakhe" initials="SM" userId="S::stef@bravegroup.co.za::5232a352-55aa-490d-a92f-c050863fe620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ushel Kisten" initials="LK" lastIdx="2" clrIdx="0">
    <p:extLst>
      <p:ext uri="{19B8F6BF-5375-455C-9EA6-DF929625EA0E}">
        <p15:presenceInfo xmlns:p15="http://schemas.microsoft.com/office/powerpoint/2012/main" userId="S::KistenL@eskom.co.za::340ca0bc-6301-4287-9478-83ea3de105c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B6AA"/>
    <a:srgbClr val="ACC3C3"/>
    <a:srgbClr val="E4BC7F"/>
    <a:srgbClr val="C2C382"/>
    <a:srgbClr val="CA9987"/>
    <a:srgbClr val="B49180"/>
    <a:srgbClr val="82A5A5"/>
    <a:srgbClr val="D69B40"/>
    <a:srgbClr val="A3A543"/>
    <a:srgbClr val="B066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111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tags" Target="tags/tag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viewProps" Target="viewProps.xml"/><Relationship Id="rId30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>
              <a:defRPr sz="1200"/>
            </a:lvl1pPr>
          </a:lstStyle>
          <a:p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FE79EC-29B1-4A54-B46B-ADFA5C0A41D5}" type="datetimeFigureOut">
              <a:rPr lang="en-ZA" smtClean="0"/>
              <a:t>2026/06/08</a:t>
            </a:fld>
            <a:endParaRPr lang="en-Z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Z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ZA"/>
              <a:t>Edit Master text styles</a:t>
            </a:r>
          </a:p>
          <a:p>
            <a:pPr lvl="1"/>
            <a:r>
              <a:rPr lang="en-ZA"/>
              <a:t>Second level</a:t>
            </a:r>
          </a:p>
          <a:p>
            <a:pPr lvl="2"/>
            <a:r>
              <a:rPr lang="en-ZA"/>
              <a:t>Third level</a:t>
            </a:r>
          </a:p>
          <a:p>
            <a:pPr lvl="3"/>
            <a:r>
              <a:rPr lang="en-ZA"/>
              <a:t>Fourth level</a:t>
            </a:r>
          </a:p>
          <a:p>
            <a:pPr lvl="4"/>
            <a:r>
              <a:rPr lang="en-ZA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>
              <a:defRPr sz="1200"/>
            </a:lvl1pPr>
          </a:lstStyle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CA291F-663B-47B1-87DD-51E5B01DA0AE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385645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1.emf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5.emf"/><Relationship Id="rId4" Type="http://schemas.openxmlformats.org/officeDocument/2006/relationships/image" Target="../media/image4.jpeg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1.emf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5.emf"/><Relationship Id="rId4" Type="http://schemas.openxmlformats.org/officeDocument/2006/relationships/image" Target="../media/image4.jpe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.bin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.bin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16.emf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5.emf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1.emf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5.emf"/><Relationship Id="rId4" Type="http://schemas.openxmlformats.org/officeDocument/2006/relationships/image" Target="../media/image4.jpe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slideMaster" Target="../slideMasters/slideMaster3.xml"/><Relationship Id="rId7" Type="http://schemas.openxmlformats.org/officeDocument/2006/relationships/image" Target="../media/image1.emf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5.emf"/><Relationship Id="rId4" Type="http://schemas.openxmlformats.org/officeDocument/2006/relationships/image" Target="../media/image4.jpe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7" Type="http://schemas.openxmlformats.org/officeDocument/2006/relationships/image" Target="../media/image6.emf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image" Target="../media/image5.emf"/><Relationship Id="rId5" Type="http://schemas.openxmlformats.org/officeDocument/2006/relationships/image" Target="../media/image1.emf"/><Relationship Id="rId4" Type="http://schemas.openxmlformats.org/officeDocument/2006/relationships/oleObject" Target="../embeddings/oleObject4.bin"/></Relationships>
</file>

<file path=ppt/slideLayouts/_rels/slideLayout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slideMaster" Target="../slideMasters/slideMaster3.xml"/><Relationship Id="rId7" Type="http://schemas.openxmlformats.org/officeDocument/2006/relationships/image" Target="../media/image1.emf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5.emf"/><Relationship Id="rId4" Type="http://schemas.openxmlformats.org/officeDocument/2006/relationships/image" Target="../media/image4.jpeg"/></Relationships>
</file>

<file path=ppt/slideLayouts/_rels/slideLayout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slideMaster" Target="../slideMasters/slideMaster3.xml"/><Relationship Id="rId7" Type="http://schemas.openxmlformats.org/officeDocument/2006/relationships/image" Target="../media/image1.emf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5.emf"/><Relationship Id="rId4" Type="http://schemas.openxmlformats.org/officeDocument/2006/relationships/image" Target="../media/image4.jpe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7" Type="http://schemas.openxmlformats.org/officeDocument/2006/relationships/image" Target="../media/image6.emf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image" Target="../media/image5.emf"/><Relationship Id="rId5" Type="http://schemas.openxmlformats.org/officeDocument/2006/relationships/image" Target="../media/image1.emf"/><Relationship Id="rId4" Type="http://schemas.openxmlformats.org/officeDocument/2006/relationships/oleObject" Target="../embeddings/oleObject4.bin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6.emf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5.emf"/><Relationship Id="rId5" Type="http://schemas.openxmlformats.org/officeDocument/2006/relationships/image" Target="../media/image1.emf"/><Relationship Id="rId4" Type="http://schemas.openxmlformats.org/officeDocument/2006/relationships/oleObject" Target="../embeddings/oleObject4.bin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3656507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06292CE-35FA-6E16-4E5E-A68EE9A5D6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pl-PL"/>
              <a:t>Park Rynie CNC Aug 2023 </a:t>
            </a:r>
            <a:endParaRPr lang="en-ZA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8DDBAB9D-F630-EF72-1E01-F6D8D4E5B0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0569442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2084" y="1436689"/>
            <a:ext cx="5484283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9567" y="1436689"/>
            <a:ext cx="5484284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Park Rynie CNC Aug 2023 </a:t>
            </a:r>
            <a:endParaRPr lang="en-ZA"/>
          </a:p>
        </p:txBody>
      </p:sp>
      <p:sp>
        <p:nvSpPr>
          <p:cNvPr id="7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1526C4-9BB4-4B85-B014-C0DCF9002EA8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554398334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7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8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Park Rynie CNC Aug 2023 </a:t>
            </a:r>
            <a:endParaRPr lang="en-ZA"/>
          </a:p>
        </p:txBody>
      </p:sp>
      <p:sp>
        <p:nvSpPr>
          <p:cNvPr id="9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B72702-9873-419A-9866-26FF1E78A88E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284497596"/>
      </p:ext>
    </p:extLst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4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Park Rynie CNC Aug 2023 </a:t>
            </a:r>
            <a:endParaRPr lang="en-ZA"/>
          </a:p>
        </p:txBody>
      </p:sp>
      <p:sp>
        <p:nvSpPr>
          <p:cNvPr id="5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9790DB-73A8-442D-AE33-4717B71D347D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926693467"/>
      </p:ext>
    </p:extLst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3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Park Rynie CNC Aug 2023 </a:t>
            </a:r>
            <a:endParaRPr lang="en-ZA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593CF2-09CB-4155-8804-ED99FD11A5C1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325631048"/>
      </p:ext>
    </p:extLst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Park Rynie CNC Aug 2023 </a:t>
            </a:r>
            <a:endParaRPr lang="en-ZA"/>
          </a:p>
        </p:txBody>
      </p:sp>
      <p:sp>
        <p:nvSpPr>
          <p:cNvPr id="7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6E03A4-3DF1-431E-B9AD-23392BC2873A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717011979"/>
      </p:ext>
    </p:extLst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ZA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Park Rynie CNC Aug 2023 </a:t>
            </a:r>
            <a:endParaRPr lang="en-ZA"/>
          </a:p>
        </p:txBody>
      </p:sp>
      <p:sp>
        <p:nvSpPr>
          <p:cNvPr id="7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102400-CE11-40B9-9584-EF6BE6E60F2C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23840606"/>
      </p:ext>
    </p:extLst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Park Rynie CNC Aug 2023 </a:t>
            </a:r>
            <a:endParaRPr lang="en-ZA"/>
          </a:p>
        </p:txBody>
      </p:sp>
      <p:sp>
        <p:nvSpPr>
          <p:cNvPr id="6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1B7073-D2CC-4ED7-8218-A64CF6EE2FEE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946465514"/>
      </p:ext>
    </p:extLst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61967" y="166689"/>
            <a:ext cx="2791884" cy="63150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2084" y="166689"/>
            <a:ext cx="8176683" cy="63150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Park Rynie CNC Aug 2023 </a:t>
            </a:r>
            <a:endParaRPr lang="en-ZA"/>
          </a:p>
        </p:txBody>
      </p:sp>
      <p:sp>
        <p:nvSpPr>
          <p:cNvPr id="6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C88D12-80AE-484E-A95E-337B46E60F21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680106625"/>
      </p:ext>
    </p:extLst>
  </p:cSld>
  <p:clrMapOvr>
    <a:masterClrMapping/>
  </p:clrMapOvr>
  <p:transition spd="slow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2084" y="166688"/>
            <a:ext cx="8693149" cy="6667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582085" y="1436689"/>
            <a:ext cx="11171767" cy="5045075"/>
          </a:xfrm>
        </p:spPr>
        <p:txBody>
          <a:bodyPr/>
          <a:lstStyle/>
          <a:p>
            <a:pPr lvl="0"/>
            <a:endParaRPr lang="en-ZA" noProof="0"/>
          </a:p>
        </p:txBody>
      </p:sp>
      <p:sp>
        <p:nvSpPr>
          <p:cNvPr id="4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Park Rynie CNC Aug 2023 </a:t>
            </a:r>
            <a:endParaRPr lang="en-ZA"/>
          </a:p>
        </p:txBody>
      </p:sp>
      <p:sp>
        <p:nvSpPr>
          <p:cNvPr id="6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BBB323-4461-4C9E-A459-2A0F742B7FAB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278032174"/>
      </p:ext>
    </p:extLst>
  </p:cSld>
  <p:clrMapOvr>
    <a:masterClrMapping/>
  </p:clrMapOvr>
  <p:transition spd="slow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82085" y="166689"/>
            <a:ext cx="11171767" cy="63150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3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4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Park Rynie CNC Aug 2023 </a:t>
            </a:r>
            <a:endParaRPr lang="en-ZA"/>
          </a:p>
        </p:txBody>
      </p:sp>
      <p:sp>
        <p:nvSpPr>
          <p:cNvPr id="5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530228-40A9-40E3-9CB9-DFEF4017E834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262825389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5219235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3A6B3C0-BE11-BB1E-37B2-3F2CECBAC1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pl-PL"/>
              <a:t>Park Rynie CNC Aug 2023 </a:t>
            </a:r>
            <a:endParaRPr lang="en-ZA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AA2B460-5729-C216-9BDA-BB746E74BC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6419362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2084" y="166688"/>
            <a:ext cx="8693149" cy="6667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82084" y="1436689"/>
            <a:ext cx="5484283" cy="50450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9567" y="1436689"/>
            <a:ext cx="5484284" cy="50450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Park Rynie CNC Aug 2023 </a:t>
            </a:r>
            <a:endParaRPr lang="en-ZA"/>
          </a:p>
        </p:txBody>
      </p:sp>
      <p:sp>
        <p:nvSpPr>
          <p:cNvPr id="7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182688-6DD8-4FED-BA32-2ADC3CA28EB1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215042559"/>
      </p:ext>
    </p:extLst>
  </p:cSld>
  <p:clrMapOvr>
    <a:masterClrMapping/>
  </p:clrMapOvr>
  <p:transition spd="slow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607F45E-2B15-7373-829E-FA06F90D6D9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" y="4118011"/>
            <a:ext cx="12191990" cy="2464127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8BE0A2D5-4897-AEFE-6F06-B6A2F82DFA4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85443" y="2396081"/>
            <a:ext cx="3937000" cy="3568700"/>
          </a:xfrm>
          <a:prstGeom prst="rect">
            <a:avLst/>
          </a:prstGeom>
        </p:spPr>
      </p:pic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440238" y="1404737"/>
            <a:ext cx="72955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r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Title of presentation</a:t>
            </a:r>
            <a:endParaRPr lang="en-ZA" noProof="0"/>
          </a:p>
        </p:txBody>
      </p:sp>
      <p:sp>
        <p:nvSpPr>
          <p:cNvPr id="64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440238" y="2924226"/>
            <a:ext cx="7295501" cy="36512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2000" b="1">
                <a:solidFill>
                  <a:srgbClr val="83725B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Presented by:</a:t>
            </a:r>
            <a:endParaRPr lang="en-ZA" noProof="0"/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FC9B13AD-CB38-ECF0-A13D-FF807AEA76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39589" y="3527025"/>
            <a:ext cx="7296150" cy="3270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  <a:lvl3pPr algn="r"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Date:</a:t>
            </a:r>
            <a:endParaRPr lang="en-US"/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5751479E-E24F-097C-9992-2F6EDD86852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4413" y="4219860"/>
            <a:ext cx="2260600" cy="2044700"/>
          </a:xfrm>
          <a:prstGeom prst="rect">
            <a:avLst/>
          </a:prstGeom>
        </p:spPr>
      </p:pic>
      <p:sp>
        <p:nvSpPr>
          <p:cNvPr id="102" name="Picture Placeholder 101">
            <a:extLst>
              <a:ext uri="{FF2B5EF4-FFF2-40B4-BE49-F238E27FC236}">
                <a16:creationId xmlns:a16="http://schemas.microsoft.com/office/drawing/2014/main" id="{C4067DE9-8827-ACDD-EA61-EE0F0A44163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87349" y="4291297"/>
            <a:ext cx="1895476" cy="1895476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Insert visual</a:t>
            </a:r>
          </a:p>
        </p:txBody>
      </p:sp>
      <p:sp>
        <p:nvSpPr>
          <p:cNvPr id="104" name="Picture Placeholder 103">
            <a:extLst>
              <a:ext uri="{FF2B5EF4-FFF2-40B4-BE49-F238E27FC236}">
                <a16:creationId xmlns:a16="http://schemas.microsoft.com/office/drawing/2014/main" id="{B5312EC4-EEAC-7185-C191-930CB9ED57C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81350" y="2527772"/>
            <a:ext cx="3294850" cy="3294850"/>
          </a:xfrm>
          <a:custGeom>
            <a:avLst/>
            <a:gdLst>
              <a:gd name="connsiteX0" fmla="*/ 1647425 w 3294850"/>
              <a:gd name="connsiteY0" fmla="*/ 0 h 3294850"/>
              <a:gd name="connsiteX1" fmla="*/ 3294850 w 3294850"/>
              <a:gd name="connsiteY1" fmla="*/ 1647425 h 3294850"/>
              <a:gd name="connsiteX2" fmla="*/ 1647425 w 3294850"/>
              <a:gd name="connsiteY2" fmla="*/ 3294850 h 3294850"/>
              <a:gd name="connsiteX3" fmla="*/ 1275376 w 3294850"/>
              <a:gd name="connsiteY3" fmla="*/ 3252665 h 3294850"/>
              <a:gd name="connsiteX4" fmla="*/ 1215764 w 3294850"/>
              <a:gd name="connsiteY4" fmla="*/ 3236539 h 3294850"/>
              <a:gd name="connsiteX5" fmla="*/ 1240067 w 3294850"/>
              <a:gd name="connsiteY5" fmla="*/ 3196535 h 3294850"/>
              <a:gd name="connsiteX6" fmla="*/ 1362162 w 3294850"/>
              <a:gd name="connsiteY6" fmla="*/ 2714346 h 3294850"/>
              <a:gd name="connsiteX7" fmla="*/ 350562 w 3294850"/>
              <a:gd name="connsiteY7" fmla="*/ 1702746 h 3294850"/>
              <a:gd name="connsiteX8" fmla="*/ 49743 w 3294850"/>
              <a:gd name="connsiteY8" fmla="*/ 1748226 h 3294850"/>
              <a:gd name="connsiteX9" fmla="*/ 5901 w 3294850"/>
              <a:gd name="connsiteY9" fmla="*/ 1764272 h 3294850"/>
              <a:gd name="connsiteX10" fmla="*/ 0 w 3294850"/>
              <a:gd name="connsiteY10" fmla="*/ 1647425 h 3294850"/>
              <a:gd name="connsiteX11" fmla="*/ 1647425 w 3294850"/>
              <a:gd name="connsiteY11" fmla="*/ 0 h 329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294850">
                <a:moveTo>
                  <a:pt x="1647425" y="0"/>
                </a:moveTo>
                <a:cubicBezTo>
                  <a:pt x="2557273" y="0"/>
                  <a:pt x="3294850" y="737577"/>
                  <a:pt x="3294850" y="1647425"/>
                </a:cubicBezTo>
                <a:cubicBezTo>
                  <a:pt x="3294850" y="2557273"/>
                  <a:pt x="2557273" y="3294850"/>
                  <a:pt x="1647425" y="3294850"/>
                </a:cubicBezTo>
                <a:cubicBezTo>
                  <a:pt x="1519478" y="3294850"/>
                  <a:pt x="1394938" y="3280265"/>
                  <a:pt x="1275376" y="3252665"/>
                </a:cubicBezTo>
                <a:lnTo>
                  <a:pt x="1215764" y="3236539"/>
                </a:lnTo>
                <a:lnTo>
                  <a:pt x="1240067" y="3196535"/>
                </a:lnTo>
                <a:cubicBezTo>
                  <a:pt x="1317933" y="3053198"/>
                  <a:pt x="1362162" y="2888937"/>
                  <a:pt x="1362162" y="2714346"/>
                </a:cubicBezTo>
                <a:cubicBezTo>
                  <a:pt x="1362162" y="2155655"/>
                  <a:pt x="909253" y="1702746"/>
                  <a:pt x="350562" y="1702746"/>
                </a:cubicBezTo>
                <a:cubicBezTo>
                  <a:pt x="245808" y="1702746"/>
                  <a:pt x="144772" y="1718669"/>
                  <a:pt x="49743" y="1748226"/>
                </a:cubicBezTo>
                <a:lnTo>
                  <a:pt x="5901" y="1764272"/>
                </a:lnTo>
                <a:lnTo>
                  <a:pt x="0" y="1647425"/>
                </a:lnTo>
                <a:cubicBezTo>
                  <a:pt x="0" y="737577"/>
                  <a:pt x="737577" y="0"/>
                  <a:pt x="1647425" y="0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Insert </a:t>
            </a:r>
            <a:br>
              <a:rPr lang="en-US"/>
            </a:br>
            <a:r>
              <a:rPr lang="en-US"/>
              <a:t>visual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0F73F9A-6527-43E5-9BDC-E6533EDAECC6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3921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30BAC82-9DB7-9CA7-748B-B6106F432A4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" y="4118011"/>
            <a:ext cx="12191990" cy="2464127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8BE0A2D5-4897-AEFE-6F06-B6A2F82DFA4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85443" y="2396081"/>
            <a:ext cx="3937000" cy="3568700"/>
          </a:xfrm>
          <a:prstGeom prst="rect">
            <a:avLst/>
          </a:prstGeom>
        </p:spPr>
      </p:pic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440238" y="1404737"/>
            <a:ext cx="72955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r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Title of presentation</a:t>
            </a:r>
            <a:endParaRPr lang="en-ZA" noProof="0"/>
          </a:p>
        </p:txBody>
      </p:sp>
      <p:sp>
        <p:nvSpPr>
          <p:cNvPr id="64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440238" y="2924226"/>
            <a:ext cx="7295501" cy="36512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2000" b="1">
                <a:solidFill>
                  <a:srgbClr val="83725B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Presented by:</a:t>
            </a:r>
            <a:endParaRPr lang="en-ZA" noProof="0"/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FC9B13AD-CB38-ECF0-A13D-FF807AEA76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39589" y="3527025"/>
            <a:ext cx="7296150" cy="3270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  <a:lvl3pPr algn="r"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Date:</a:t>
            </a:r>
            <a:endParaRPr lang="en-US"/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5751479E-E24F-097C-9992-2F6EDD86852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4413" y="4219860"/>
            <a:ext cx="2260600" cy="2044700"/>
          </a:xfrm>
          <a:prstGeom prst="rect">
            <a:avLst/>
          </a:prstGeo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1669C941-D846-CAA6-9EF5-7B15E34B195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1000524" y="2500271"/>
            <a:ext cx="3294850" cy="3360318"/>
          </a:xfrm>
          <a:custGeom>
            <a:avLst/>
            <a:gdLst>
              <a:gd name="connsiteX0" fmla="*/ 1647425 w 3294850"/>
              <a:gd name="connsiteY0" fmla="*/ 0 h 3360318"/>
              <a:gd name="connsiteX1" fmla="*/ 3294850 w 3294850"/>
              <a:gd name="connsiteY1" fmla="*/ 1680159 h 3360318"/>
              <a:gd name="connsiteX2" fmla="*/ 1647425 w 3294850"/>
              <a:gd name="connsiteY2" fmla="*/ 3360318 h 3360318"/>
              <a:gd name="connsiteX3" fmla="*/ 1157531 w 3294850"/>
              <a:gd name="connsiteY3" fmla="*/ 3284782 h 3360318"/>
              <a:gd name="connsiteX4" fmla="*/ 1121439 w 3294850"/>
              <a:gd name="connsiteY4" fmla="*/ 3271309 h 3360318"/>
              <a:gd name="connsiteX5" fmla="*/ 1123633 w 3294850"/>
              <a:gd name="connsiteY5" fmla="*/ 3268653 h 3360318"/>
              <a:gd name="connsiteX6" fmla="*/ 1285660 w 3294850"/>
              <a:gd name="connsiteY6" fmla="*/ 2738764 h 3360318"/>
              <a:gd name="connsiteX7" fmla="*/ 336937 w 3294850"/>
              <a:gd name="connsiteY7" fmla="*/ 1791026 h 3360318"/>
              <a:gd name="connsiteX8" fmla="*/ 54816 w 3294850"/>
              <a:gd name="connsiteY8" fmla="*/ 1833635 h 3360318"/>
              <a:gd name="connsiteX9" fmla="*/ 8438 w 3294850"/>
              <a:gd name="connsiteY9" fmla="*/ 1850592 h 3360318"/>
              <a:gd name="connsiteX10" fmla="*/ 0 w 3294850"/>
              <a:gd name="connsiteY10" fmla="*/ 1680159 h 3360318"/>
              <a:gd name="connsiteX11" fmla="*/ 1647425 w 3294850"/>
              <a:gd name="connsiteY11" fmla="*/ 0 h 3360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360318">
                <a:moveTo>
                  <a:pt x="1647425" y="0"/>
                </a:moveTo>
                <a:cubicBezTo>
                  <a:pt x="2557273" y="0"/>
                  <a:pt x="3294850" y="752233"/>
                  <a:pt x="3294850" y="1680159"/>
                </a:cubicBezTo>
                <a:cubicBezTo>
                  <a:pt x="3294850" y="2608085"/>
                  <a:pt x="2557273" y="3360318"/>
                  <a:pt x="1647425" y="3360318"/>
                </a:cubicBezTo>
                <a:cubicBezTo>
                  <a:pt x="1476829" y="3360318"/>
                  <a:pt x="1312289" y="3333873"/>
                  <a:pt x="1157531" y="3284782"/>
                </a:cubicBezTo>
                <a:lnTo>
                  <a:pt x="1121439" y="3271309"/>
                </a:lnTo>
                <a:lnTo>
                  <a:pt x="1123633" y="3268653"/>
                </a:lnTo>
                <a:cubicBezTo>
                  <a:pt x="1225929" y="3117394"/>
                  <a:pt x="1285660" y="2935047"/>
                  <a:pt x="1285660" y="2738764"/>
                </a:cubicBezTo>
                <a:cubicBezTo>
                  <a:pt x="1285660" y="2215343"/>
                  <a:pt x="860902" y="1791026"/>
                  <a:pt x="336937" y="1791026"/>
                </a:cubicBezTo>
                <a:cubicBezTo>
                  <a:pt x="238694" y="1791026"/>
                  <a:pt x="143938" y="1805944"/>
                  <a:pt x="54816" y="1833635"/>
                </a:cubicBezTo>
                <a:lnTo>
                  <a:pt x="8438" y="1850592"/>
                </a:lnTo>
                <a:lnTo>
                  <a:pt x="0" y="1680159"/>
                </a:lnTo>
                <a:cubicBezTo>
                  <a:pt x="0" y="752233"/>
                  <a:pt x="737577" y="0"/>
                  <a:pt x="1647425" y="0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3000">
                <a:solidFill>
                  <a:schemeClr val="bg1"/>
                </a:solidFill>
              </a:defRPr>
            </a:lvl1pPr>
            <a:lvl2pPr marL="457200" indent="0">
              <a:buNone/>
              <a:defRPr sz="3000">
                <a:solidFill>
                  <a:schemeClr val="bg1"/>
                </a:solidFill>
              </a:defRPr>
            </a:lvl2pPr>
            <a:lvl3pPr marL="914400" indent="0">
              <a:buNone/>
              <a:defRPr sz="3000">
                <a:solidFill>
                  <a:schemeClr val="bg1"/>
                </a:solidFill>
              </a:defRPr>
            </a:lvl3pPr>
            <a:lvl4pPr marL="1371600" indent="0">
              <a:buNone/>
              <a:defRPr sz="3000">
                <a:solidFill>
                  <a:schemeClr val="bg1"/>
                </a:solidFill>
              </a:defRPr>
            </a:lvl4pPr>
            <a:lvl5pPr marL="1828800" indent="0">
              <a:buNone/>
              <a:defRPr sz="30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Add</a:t>
            </a:r>
            <a:br>
              <a:rPr lang="en-GB"/>
            </a:br>
            <a:r>
              <a:rPr lang="en-GB"/>
              <a:t>text</a:t>
            </a:r>
            <a:endParaRPr lang="en-US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69B1B5BA-3EE2-ED8A-DA67-E8E259990A55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369084" y="4283752"/>
            <a:ext cx="1916916" cy="1916915"/>
          </a:xfrm>
          <a:prstGeom prst="ellipse">
            <a:avLst/>
          </a:prstGeom>
          <a:solidFill>
            <a:schemeClr val="tx2"/>
          </a:solidFill>
        </p:spPr>
        <p:txBody>
          <a:bodyPr anchor="ctr"/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bg1"/>
                </a:solidFill>
              </a:defRPr>
            </a:lvl2pPr>
            <a:lvl3pPr marL="914400" indent="0" algn="ctr">
              <a:buNone/>
              <a:defRPr>
                <a:solidFill>
                  <a:schemeClr val="bg1"/>
                </a:solidFill>
              </a:defRPr>
            </a:lvl3pPr>
            <a:lvl4pPr marL="1371600" indent="0" algn="ctr">
              <a:buNone/>
              <a:defRPr>
                <a:solidFill>
                  <a:schemeClr val="bg1"/>
                </a:solidFill>
              </a:defRPr>
            </a:lvl4pPr>
            <a:lvl5pPr marL="1828800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Add </a:t>
            </a:r>
            <a:br>
              <a:rPr lang="en-GB"/>
            </a:br>
            <a:r>
              <a:rPr lang="en-GB"/>
              <a:t>text</a:t>
            </a:r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634911-A5D7-8BE2-2352-7421B9E94B8F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402351"/>
      </p:ext>
    </p:extLst>
  </p:cSld>
  <p:clrMapOvr>
    <a:masterClrMapping/>
  </p:clrMapOvr>
  <p:transition spd="slow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70AA778-541B-E885-5A78-44A4C7F4B690}"/>
              </a:ext>
            </a:extLst>
          </p:cNvPr>
          <p:cNvSpPr/>
          <p:nvPr userDrawn="1"/>
        </p:nvSpPr>
        <p:spPr>
          <a:xfrm>
            <a:off x="0" y="4142874"/>
            <a:ext cx="12192000" cy="2466974"/>
          </a:xfrm>
          <a:prstGeom prst="rect">
            <a:avLst/>
          </a:prstGeom>
          <a:solidFill>
            <a:schemeClr val="bg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2060273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100" b="0" i="0" baseline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CDD01BF2-A391-2350-F502-B39704CC06F8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706438" y="2241800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Divider Slide</a:t>
            </a:r>
            <a:endParaRPr lang="en-ZA" noProof="0"/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53E77A3B-B320-4C09-0FDF-7F1B0E81B64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4142874"/>
            <a:ext cx="121920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Insert </a:t>
            </a:r>
            <a:br>
              <a:rPr lang="en-US"/>
            </a:br>
            <a:r>
              <a:rPr lang="en-US"/>
              <a:t>visual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EA9F132-5B21-E13F-3DD4-5A76269137FE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566336"/>
      </p:ext>
    </p:extLst>
  </p:cSld>
  <p:clrMapOvr>
    <a:masterClrMapping/>
  </p:clrMapOvr>
  <p:transition spd="slow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pter div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70AA778-541B-E885-5A78-44A4C7F4B690}"/>
              </a:ext>
            </a:extLst>
          </p:cNvPr>
          <p:cNvSpPr/>
          <p:nvPr userDrawn="1"/>
        </p:nvSpPr>
        <p:spPr>
          <a:xfrm>
            <a:off x="0" y="4142874"/>
            <a:ext cx="12192000" cy="2466974"/>
          </a:xfrm>
          <a:prstGeom prst="rect">
            <a:avLst/>
          </a:prstGeom>
          <a:solidFill>
            <a:schemeClr val="bg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447FC08-0CA1-C812-957B-303369CEC0B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4142874"/>
            <a:ext cx="41148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Insert </a:t>
            </a:r>
            <a:br>
              <a:rPr lang="en-US"/>
            </a:br>
            <a:r>
              <a:rPr lang="en-US"/>
              <a:t>visual</a:t>
            </a:r>
          </a:p>
        </p:txBody>
      </p:sp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2060273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100" b="0" i="0" baseline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CDD01BF2-A391-2350-F502-B39704CC06F8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706438" y="2241800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Divider Slide</a:t>
            </a:r>
            <a:endParaRPr lang="en-ZA" noProof="0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DBBB6FBC-E3C9-3B31-3EF0-38D626E1E1D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114800" y="4142874"/>
            <a:ext cx="41148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Insert </a:t>
            </a:r>
            <a:br>
              <a:rPr lang="en-US"/>
            </a:br>
            <a:r>
              <a:rPr lang="en-US"/>
              <a:t>visual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5AF0A9FC-BFA5-B482-1275-4088CD88289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29600" y="4142874"/>
            <a:ext cx="39624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Insert </a:t>
            </a:r>
            <a:br>
              <a:rPr lang="en-US"/>
            </a:br>
            <a:r>
              <a:rPr lang="en-US"/>
              <a:t>visual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37B8CCE-72D0-1BBF-D066-4AF8ED0D6F84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287170"/>
      </p:ext>
    </p:extLst>
  </p:cSld>
  <p:clrMapOvr>
    <a:masterClrMapping/>
  </p:clrMapOvr>
  <p:transition spd="slow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5219235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3A6B3C0-BE11-BB1E-37B2-3F2CECBAC1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pl-PL"/>
              <a:t>Park Rynie CNC Aug 2023 </a:t>
            </a:r>
            <a:endParaRPr lang="en-ZA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AA2B460-5729-C216-9BDA-BB746E74BC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033622642"/>
      </p:ext>
    </p:extLst>
  </p:cSld>
  <p:clrMapOvr>
    <a:masterClrMapping/>
  </p:clrMapOvr>
  <p:transition spd="slow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clusion Chapter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F7C3906-7D26-F847-D210-DC8F472D401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47291" y="1463747"/>
            <a:ext cx="3937000" cy="3568700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87BD48D-91A6-B706-71D6-9D1F3017065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343198" y="1600672"/>
            <a:ext cx="3294850" cy="3294850"/>
          </a:xfrm>
          <a:custGeom>
            <a:avLst/>
            <a:gdLst>
              <a:gd name="connsiteX0" fmla="*/ 1647425 w 3294850"/>
              <a:gd name="connsiteY0" fmla="*/ 0 h 3294850"/>
              <a:gd name="connsiteX1" fmla="*/ 3294850 w 3294850"/>
              <a:gd name="connsiteY1" fmla="*/ 1647425 h 3294850"/>
              <a:gd name="connsiteX2" fmla="*/ 1647425 w 3294850"/>
              <a:gd name="connsiteY2" fmla="*/ 3294850 h 3294850"/>
              <a:gd name="connsiteX3" fmla="*/ 1275376 w 3294850"/>
              <a:gd name="connsiteY3" fmla="*/ 3252665 h 3294850"/>
              <a:gd name="connsiteX4" fmla="*/ 1215764 w 3294850"/>
              <a:gd name="connsiteY4" fmla="*/ 3236539 h 3294850"/>
              <a:gd name="connsiteX5" fmla="*/ 1240067 w 3294850"/>
              <a:gd name="connsiteY5" fmla="*/ 3196535 h 3294850"/>
              <a:gd name="connsiteX6" fmla="*/ 1362162 w 3294850"/>
              <a:gd name="connsiteY6" fmla="*/ 2714346 h 3294850"/>
              <a:gd name="connsiteX7" fmla="*/ 350562 w 3294850"/>
              <a:gd name="connsiteY7" fmla="*/ 1702746 h 3294850"/>
              <a:gd name="connsiteX8" fmla="*/ 49743 w 3294850"/>
              <a:gd name="connsiteY8" fmla="*/ 1748226 h 3294850"/>
              <a:gd name="connsiteX9" fmla="*/ 5901 w 3294850"/>
              <a:gd name="connsiteY9" fmla="*/ 1764272 h 3294850"/>
              <a:gd name="connsiteX10" fmla="*/ 0 w 3294850"/>
              <a:gd name="connsiteY10" fmla="*/ 1647425 h 3294850"/>
              <a:gd name="connsiteX11" fmla="*/ 1647425 w 3294850"/>
              <a:gd name="connsiteY11" fmla="*/ 0 h 329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294850">
                <a:moveTo>
                  <a:pt x="1647425" y="0"/>
                </a:moveTo>
                <a:cubicBezTo>
                  <a:pt x="2557273" y="0"/>
                  <a:pt x="3294850" y="737577"/>
                  <a:pt x="3294850" y="1647425"/>
                </a:cubicBezTo>
                <a:cubicBezTo>
                  <a:pt x="3294850" y="2557273"/>
                  <a:pt x="2557273" y="3294850"/>
                  <a:pt x="1647425" y="3294850"/>
                </a:cubicBezTo>
                <a:cubicBezTo>
                  <a:pt x="1519478" y="3294850"/>
                  <a:pt x="1394938" y="3280265"/>
                  <a:pt x="1275376" y="3252665"/>
                </a:cubicBezTo>
                <a:lnTo>
                  <a:pt x="1215764" y="3236539"/>
                </a:lnTo>
                <a:lnTo>
                  <a:pt x="1240067" y="3196535"/>
                </a:lnTo>
                <a:cubicBezTo>
                  <a:pt x="1317933" y="3053198"/>
                  <a:pt x="1362162" y="2888937"/>
                  <a:pt x="1362162" y="2714346"/>
                </a:cubicBezTo>
                <a:cubicBezTo>
                  <a:pt x="1362162" y="2155655"/>
                  <a:pt x="909253" y="1702746"/>
                  <a:pt x="350562" y="1702746"/>
                </a:cubicBezTo>
                <a:cubicBezTo>
                  <a:pt x="245808" y="1702746"/>
                  <a:pt x="144772" y="1718669"/>
                  <a:pt x="49743" y="1748226"/>
                </a:cubicBezTo>
                <a:lnTo>
                  <a:pt x="5901" y="1764272"/>
                </a:lnTo>
                <a:lnTo>
                  <a:pt x="0" y="1647425"/>
                </a:lnTo>
                <a:cubicBezTo>
                  <a:pt x="0" y="737577"/>
                  <a:pt x="737577" y="0"/>
                  <a:pt x="1647425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35DBF5CF-E6CC-1A85-FDB1-B49B23179B88}"/>
              </a:ext>
            </a:extLst>
          </p:cNvPr>
          <p:cNvSpPr/>
          <p:nvPr userDrawn="1"/>
        </p:nvSpPr>
        <p:spPr>
          <a:xfrm>
            <a:off x="672308" y="3289585"/>
            <a:ext cx="2044699" cy="204469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270" imgH="270" progId="TCLayout.ActiveDocument.1">
                  <p:embed/>
                </p:oleObj>
              </mc:Choice>
              <mc:Fallback>
                <p:oleObj name="think-cell Slide" r:id="rId5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392738" y="2867097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9736D61-2B9F-B39D-FA43-E377D86AA7B3}"/>
              </a:ext>
            </a:extLst>
          </p:cNvPr>
          <p:cNvSpPr/>
          <p:nvPr userDrawn="1"/>
        </p:nvSpPr>
        <p:spPr>
          <a:xfrm>
            <a:off x="0" y="6593974"/>
            <a:ext cx="12192000" cy="264026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Picture Placeholder 101">
            <a:extLst>
              <a:ext uri="{FF2B5EF4-FFF2-40B4-BE49-F238E27FC236}">
                <a16:creationId xmlns:a16="http://schemas.microsoft.com/office/drawing/2014/main" id="{F5F2CF35-ACC4-A108-DD87-92F9426534E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49197" y="3364197"/>
            <a:ext cx="1895476" cy="1895476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visual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3438781-E333-E871-DE61-8750EF6EEC4A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56261" y="3289585"/>
            <a:ext cx="2260600" cy="204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27013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50"/>
          <p:cNvGrpSpPr>
            <a:grpSpLocks/>
          </p:cNvGrpSpPr>
          <p:nvPr/>
        </p:nvGrpSpPr>
        <p:grpSpPr bwMode="auto">
          <a:xfrm>
            <a:off x="-6350" y="0"/>
            <a:ext cx="12198351" cy="6858000"/>
            <a:chOff x="-3" y="0"/>
            <a:chExt cx="5763" cy="4320"/>
          </a:xfrm>
        </p:grpSpPr>
        <p:pic>
          <p:nvPicPr>
            <p:cNvPr id="5" name="Picture 148" descr="logo small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8" y="326"/>
              <a:ext cx="1352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91"/>
            <p:cNvSpPr>
              <a:spLocks noChangeArrowheads="1"/>
            </p:cNvSpPr>
            <p:nvPr userDrawn="1"/>
          </p:nvSpPr>
          <p:spPr bwMode="auto">
            <a:xfrm>
              <a:off x="-3" y="0"/>
              <a:ext cx="5763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1800"/>
            </a:p>
          </p:txBody>
        </p:sp>
        <p:pic>
          <p:nvPicPr>
            <p:cNvPr id="7" name="Picture 23" descr="dd"/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" y="0"/>
              <a:ext cx="115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Oval 101"/>
            <p:cNvSpPr>
              <a:spLocks noChangeArrowheads="1"/>
            </p:cNvSpPr>
            <p:nvPr userDrawn="1"/>
          </p:nvSpPr>
          <p:spPr bwMode="auto">
            <a:xfrm>
              <a:off x="232" y="819"/>
              <a:ext cx="1448" cy="1447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9" name="Oval 102" descr="coolers"/>
            <p:cNvSpPr>
              <a:spLocks noChangeArrowheads="1"/>
            </p:cNvSpPr>
            <p:nvPr userDrawn="1"/>
          </p:nvSpPr>
          <p:spPr bwMode="auto">
            <a:xfrm>
              <a:off x="275" y="858"/>
              <a:ext cx="1362" cy="1369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0" name="Oval 103"/>
            <p:cNvSpPr>
              <a:spLocks noChangeArrowheads="1"/>
            </p:cNvSpPr>
            <p:nvPr userDrawn="1"/>
          </p:nvSpPr>
          <p:spPr bwMode="auto">
            <a:xfrm>
              <a:off x="217" y="772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1" name="Oval 104"/>
            <p:cNvSpPr>
              <a:spLocks noChangeArrowheads="1"/>
            </p:cNvSpPr>
            <p:nvPr userDrawn="1"/>
          </p:nvSpPr>
          <p:spPr bwMode="auto">
            <a:xfrm>
              <a:off x="162" y="772"/>
              <a:ext cx="1487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2" name="Oval 105"/>
            <p:cNvSpPr>
              <a:spLocks noChangeArrowheads="1"/>
            </p:cNvSpPr>
            <p:nvPr userDrawn="1"/>
          </p:nvSpPr>
          <p:spPr bwMode="auto">
            <a:xfrm>
              <a:off x="240" y="803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3" name="Oval 106"/>
            <p:cNvSpPr>
              <a:spLocks noChangeArrowheads="1"/>
            </p:cNvSpPr>
            <p:nvPr userDrawn="1"/>
          </p:nvSpPr>
          <p:spPr bwMode="auto">
            <a:xfrm>
              <a:off x="194" y="757"/>
              <a:ext cx="1486" cy="1486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4" name="Oval 107"/>
            <p:cNvSpPr>
              <a:spLocks noChangeArrowheads="1"/>
            </p:cNvSpPr>
            <p:nvPr userDrawn="1"/>
          </p:nvSpPr>
          <p:spPr bwMode="auto">
            <a:xfrm>
              <a:off x="279" y="834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5" name="Oval 108"/>
            <p:cNvSpPr>
              <a:spLocks noChangeArrowheads="1"/>
            </p:cNvSpPr>
            <p:nvPr userDrawn="1"/>
          </p:nvSpPr>
          <p:spPr bwMode="auto">
            <a:xfrm>
              <a:off x="108" y="834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6" name="Oval 109"/>
            <p:cNvSpPr>
              <a:spLocks noChangeArrowheads="1"/>
            </p:cNvSpPr>
            <p:nvPr userDrawn="1"/>
          </p:nvSpPr>
          <p:spPr bwMode="auto">
            <a:xfrm>
              <a:off x="287" y="757"/>
              <a:ext cx="1486" cy="1486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7" name="Oval 110"/>
            <p:cNvSpPr>
              <a:spLocks noChangeArrowheads="1"/>
            </p:cNvSpPr>
            <p:nvPr userDrawn="1"/>
          </p:nvSpPr>
          <p:spPr bwMode="auto">
            <a:xfrm>
              <a:off x="614" y="422"/>
              <a:ext cx="739" cy="747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8" name="Oval 111"/>
            <p:cNvSpPr>
              <a:spLocks noChangeArrowheads="1"/>
            </p:cNvSpPr>
            <p:nvPr userDrawn="1"/>
          </p:nvSpPr>
          <p:spPr bwMode="auto">
            <a:xfrm>
              <a:off x="629" y="445"/>
              <a:ext cx="708" cy="708"/>
            </a:xfrm>
            <a:prstGeom prst="ellipse">
              <a:avLst/>
            </a:prstGeom>
            <a:solidFill>
              <a:srgbClr val="8C7F6D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9" name="Oval 112"/>
            <p:cNvSpPr>
              <a:spLocks noChangeArrowheads="1"/>
            </p:cNvSpPr>
            <p:nvPr userDrawn="1"/>
          </p:nvSpPr>
          <p:spPr bwMode="auto">
            <a:xfrm>
              <a:off x="598" y="399"/>
              <a:ext cx="770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0" name="Oval 113"/>
            <p:cNvSpPr>
              <a:spLocks noChangeArrowheads="1"/>
            </p:cNvSpPr>
            <p:nvPr userDrawn="1"/>
          </p:nvSpPr>
          <p:spPr bwMode="auto">
            <a:xfrm>
              <a:off x="575" y="399"/>
              <a:ext cx="762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1" name="Oval 114"/>
            <p:cNvSpPr>
              <a:spLocks noChangeArrowheads="1"/>
            </p:cNvSpPr>
            <p:nvPr userDrawn="1"/>
          </p:nvSpPr>
          <p:spPr bwMode="auto">
            <a:xfrm>
              <a:off x="614" y="414"/>
              <a:ext cx="770" cy="771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2" name="Oval 115"/>
            <p:cNvSpPr>
              <a:spLocks noChangeArrowheads="1"/>
            </p:cNvSpPr>
            <p:nvPr userDrawn="1"/>
          </p:nvSpPr>
          <p:spPr bwMode="auto">
            <a:xfrm>
              <a:off x="590" y="391"/>
              <a:ext cx="763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3" name="Oval 116"/>
            <p:cNvSpPr>
              <a:spLocks noChangeArrowheads="1"/>
            </p:cNvSpPr>
            <p:nvPr userDrawn="1"/>
          </p:nvSpPr>
          <p:spPr bwMode="auto">
            <a:xfrm>
              <a:off x="629" y="445"/>
              <a:ext cx="708" cy="708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4" name="Oval 117"/>
            <p:cNvSpPr>
              <a:spLocks noChangeArrowheads="1"/>
            </p:cNvSpPr>
            <p:nvPr userDrawn="1"/>
          </p:nvSpPr>
          <p:spPr bwMode="auto">
            <a:xfrm>
              <a:off x="637" y="445"/>
              <a:ext cx="693" cy="693"/>
            </a:xfrm>
            <a:prstGeom prst="ellipse">
              <a:avLst/>
            </a:prstGeom>
            <a:noFill/>
            <a:ln w="0">
              <a:solidFill>
                <a:srgbClr val="83725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5" name="Oval 118" descr="face"/>
            <p:cNvSpPr>
              <a:spLocks noChangeArrowheads="1"/>
            </p:cNvSpPr>
            <p:nvPr userDrawn="1"/>
          </p:nvSpPr>
          <p:spPr bwMode="auto">
            <a:xfrm>
              <a:off x="633" y="445"/>
              <a:ext cx="700" cy="701"/>
            </a:xfrm>
            <a:prstGeom prst="ellipse">
              <a:avLst/>
            </a:prstGeom>
            <a:blipFill dpi="0" rotWithShape="1">
              <a:blip r:embed="rId5">
                <a:lum contrast="6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6" name="Oval 119"/>
            <p:cNvSpPr>
              <a:spLocks noChangeArrowheads="1"/>
            </p:cNvSpPr>
            <p:nvPr userDrawn="1"/>
          </p:nvSpPr>
          <p:spPr bwMode="auto">
            <a:xfrm>
              <a:off x="637" y="391"/>
              <a:ext cx="770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7" name="Oval 120"/>
            <p:cNvSpPr>
              <a:spLocks noChangeArrowheads="1"/>
            </p:cNvSpPr>
            <p:nvPr userDrawn="1"/>
          </p:nvSpPr>
          <p:spPr bwMode="auto">
            <a:xfrm>
              <a:off x="544" y="438"/>
              <a:ext cx="770" cy="762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8" name="Oval 121"/>
            <p:cNvSpPr>
              <a:spLocks noChangeArrowheads="1"/>
            </p:cNvSpPr>
            <p:nvPr userDrawn="1"/>
          </p:nvSpPr>
          <p:spPr bwMode="auto">
            <a:xfrm>
              <a:off x="637" y="438"/>
              <a:ext cx="763" cy="762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9" name="Oval 122"/>
            <p:cNvSpPr>
              <a:spLocks noChangeArrowheads="1"/>
            </p:cNvSpPr>
            <p:nvPr userDrawn="1"/>
          </p:nvSpPr>
          <p:spPr bwMode="auto">
            <a:xfrm>
              <a:off x="264" y="2002"/>
              <a:ext cx="1213" cy="1205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30" name="Oval 123"/>
            <p:cNvSpPr>
              <a:spLocks noChangeArrowheads="1"/>
            </p:cNvSpPr>
            <p:nvPr userDrawn="1"/>
          </p:nvSpPr>
          <p:spPr bwMode="auto">
            <a:xfrm>
              <a:off x="303" y="2033"/>
              <a:ext cx="1135" cy="1143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31" name="Oval 124"/>
            <p:cNvSpPr>
              <a:spLocks noChangeArrowheads="1"/>
            </p:cNvSpPr>
            <p:nvPr userDrawn="1"/>
          </p:nvSpPr>
          <p:spPr bwMode="auto">
            <a:xfrm>
              <a:off x="248" y="1963"/>
              <a:ext cx="1245" cy="124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32" name="Oval 125"/>
            <p:cNvSpPr>
              <a:spLocks noChangeArrowheads="1"/>
            </p:cNvSpPr>
            <p:nvPr userDrawn="1"/>
          </p:nvSpPr>
          <p:spPr bwMode="auto">
            <a:xfrm>
              <a:off x="209" y="1963"/>
              <a:ext cx="1237" cy="124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33" name="Oval 126"/>
            <p:cNvSpPr>
              <a:spLocks noChangeArrowheads="1"/>
            </p:cNvSpPr>
            <p:nvPr userDrawn="1"/>
          </p:nvSpPr>
          <p:spPr bwMode="auto">
            <a:xfrm>
              <a:off x="271" y="1986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34" name="Oval 127"/>
            <p:cNvSpPr>
              <a:spLocks noChangeArrowheads="1"/>
            </p:cNvSpPr>
            <p:nvPr userDrawn="1"/>
          </p:nvSpPr>
          <p:spPr bwMode="auto">
            <a:xfrm>
              <a:off x="232" y="1947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35" name="Oval 128" descr="new smal workers"/>
            <p:cNvSpPr>
              <a:spLocks noChangeArrowheads="1"/>
            </p:cNvSpPr>
            <p:nvPr userDrawn="1"/>
          </p:nvSpPr>
          <p:spPr bwMode="auto">
            <a:xfrm>
              <a:off x="304" y="2033"/>
              <a:ext cx="1135" cy="1143"/>
            </a:xfrm>
            <a:prstGeom prst="ellipse">
              <a:avLst/>
            </a:prstGeom>
            <a:blipFill dpi="0" rotWithShape="1">
              <a:blip r:embed="rId6">
                <a:lum contrast="12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36" name="Oval 129"/>
            <p:cNvSpPr>
              <a:spLocks noChangeArrowheads="1"/>
            </p:cNvSpPr>
            <p:nvPr userDrawn="1"/>
          </p:nvSpPr>
          <p:spPr bwMode="auto">
            <a:xfrm>
              <a:off x="162" y="2017"/>
              <a:ext cx="1238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37" name="Oval 130"/>
            <p:cNvSpPr>
              <a:spLocks noChangeArrowheads="1"/>
            </p:cNvSpPr>
            <p:nvPr userDrawn="1"/>
          </p:nvSpPr>
          <p:spPr bwMode="auto">
            <a:xfrm>
              <a:off x="310" y="1947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38" name="Oval 131"/>
            <p:cNvSpPr>
              <a:spLocks noChangeArrowheads="1"/>
            </p:cNvSpPr>
            <p:nvPr userDrawn="1"/>
          </p:nvSpPr>
          <p:spPr bwMode="auto">
            <a:xfrm>
              <a:off x="303" y="2017"/>
              <a:ext cx="1244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39" name="Oval 132"/>
            <p:cNvSpPr>
              <a:spLocks noChangeArrowheads="1"/>
            </p:cNvSpPr>
            <p:nvPr userDrawn="1"/>
          </p:nvSpPr>
          <p:spPr bwMode="auto">
            <a:xfrm>
              <a:off x="614" y="2990"/>
              <a:ext cx="1003" cy="1011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40" name="Oval 133"/>
            <p:cNvSpPr>
              <a:spLocks noChangeArrowheads="1"/>
            </p:cNvSpPr>
            <p:nvPr userDrawn="1"/>
          </p:nvSpPr>
          <p:spPr bwMode="auto">
            <a:xfrm>
              <a:off x="645" y="3021"/>
              <a:ext cx="941" cy="949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41" name="Oval 134"/>
            <p:cNvSpPr>
              <a:spLocks noChangeArrowheads="1"/>
            </p:cNvSpPr>
            <p:nvPr userDrawn="1"/>
          </p:nvSpPr>
          <p:spPr bwMode="auto">
            <a:xfrm>
              <a:off x="598" y="2959"/>
              <a:ext cx="1035" cy="103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42" name="Oval 135"/>
            <p:cNvSpPr>
              <a:spLocks noChangeArrowheads="1"/>
            </p:cNvSpPr>
            <p:nvPr userDrawn="1"/>
          </p:nvSpPr>
          <p:spPr bwMode="auto">
            <a:xfrm>
              <a:off x="567" y="2959"/>
              <a:ext cx="1027" cy="103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43" name="Oval 136"/>
            <p:cNvSpPr>
              <a:spLocks noChangeArrowheads="1"/>
            </p:cNvSpPr>
            <p:nvPr userDrawn="1"/>
          </p:nvSpPr>
          <p:spPr bwMode="auto">
            <a:xfrm>
              <a:off x="622" y="2982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44" name="Oval 137"/>
            <p:cNvSpPr>
              <a:spLocks noChangeArrowheads="1"/>
            </p:cNvSpPr>
            <p:nvPr userDrawn="1"/>
          </p:nvSpPr>
          <p:spPr bwMode="auto">
            <a:xfrm>
              <a:off x="583" y="2951"/>
              <a:ext cx="1034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45" name="Oval 138" descr="boom"/>
            <p:cNvSpPr>
              <a:spLocks noChangeArrowheads="1"/>
            </p:cNvSpPr>
            <p:nvPr userDrawn="1"/>
          </p:nvSpPr>
          <p:spPr bwMode="auto">
            <a:xfrm>
              <a:off x="638" y="3018"/>
              <a:ext cx="949" cy="957"/>
            </a:xfrm>
            <a:prstGeom prst="ellipse">
              <a:avLst/>
            </a:prstGeom>
            <a:blipFill dpi="0" rotWithShape="1">
              <a:blip r:embed="rId7">
                <a:lum contrast="6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46" name="Oval 139"/>
            <p:cNvSpPr>
              <a:spLocks noChangeArrowheads="1"/>
            </p:cNvSpPr>
            <p:nvPr userDrawn="1"/>
          </p:nvSpPr>
          <p:spPr bwMode="auto">
            <a:xfrm>
              <a:off x="528" y="3005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47" name="Oval 140"/>
            <p:cNvSpPr>
              <a:spLocks noChangeArrowheads="1"/>
            </p:cNvSpPr>
            <p:nvPr userDrawn="1"/>
          </p:nvSpPr>
          <p:spPr bwMode="auto">
            <a:xfrm>
              <a:off x="645" y="3005"/>
              <a:ext cx="1035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48" name="Oval 141"/>
            <p:cNvSpPr>
              <a:spLocks noChangeArrowheads="1"/>
            </p:cNvSpPr>
            <p:nvPr userDrawn="1"/>
          </p:nvSpPr>
          <p:spPr bwMode="auto">
            <a:xfrm>
              <a:off x="653" y="2951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</p:grpSp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078818" y="3271839"/>
            <a:ext cx="7393516" cy="676275"/>
          </a:xfrm>
        </p:spPr>
        <p:txBody>
          <a:bodyPr anchor="b"/>
          <a:lstStyle>
            <a:lvl1pPr>
              <a:defRPr>
                <a:solidFill>
                  <a:srgbClr val="003896"/>
                </a:solidFill>
              </a:defRPr>
            </a:lvl1pPr>
          </a:lstStyle>
          <a:p>
            <a:r>
              <a:rPr lang="en-ZA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078818" y="4092576"/>
            <a:ext cx="7393516" cy="2220913"/>
          </a:xfrm>
        </p:spPr>
        <p:txBody>
          <a:bodyPr/>
          <a:lstStyle>
            <a:lvl1pPr marL="0" indent="0">
              <a:buFontTx/>
              <a:buNone/>
              <a:defRPr sz="1800">
                <a:solidFill>
                  <a:srgbClr val="83725B"/>
                </a:solidFill>
              </a:defRPr>
            </a:lvl1pPr>
          </a:lstStyle>
          <a:p>
            <a:r>
              <a:rPr lang="en-ZA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32498825"/>
      </p:ext>
    </p:extLst>
  </p:cSld>
  <p:clrMapOvr>
    <a:masterClrMapping/>
  </p:clrMapOvr>
  <p:transition spd="slow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9B48F-7265-4764-A1BA-D38C99DF7783}" type="datetime5">
              <a:rPr lang="en-US" smtClean="0"/>
              <a:t>8-Jun-26</a:t>
            </a:fld>
            <a:endParaRPr lang="en-ZA"/>
          </a:p>
        </p:txBody>
      </p:sp>
      <p:sp>
        <p:nvSpPr>
          <p:cNvPr id="5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86B232-EAE7-45B2-99B0-38A290B01042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922358719"/>
      </p:ext>
    </p:extLst>
  </p:cSld>
  <p:clrMapOvr>
    <a:masterClrMapping/>
  </p:clrMapOvr>
  <p:transition spd="slow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56D650-4D0E-4C42-BE24-4DBF045E4CEB}" type="datetime5">
              <a:rPr lang="en-US" smtClean="0"/>
              <a:t>8-Jun-26</a:t>
            </a:fld>
            <a:endParaRPr lang="en-ZA"/>
          </a:p>
        </p:txBody>
      </p:sp>
      <p:sp>
        <p:nvSpPr>
          <p:cNvPr id="5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671D24-B5D9-4745-B31F-809BAA44DEBE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685307117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2084" y="1436689"/>
            <a:ext cx="5484283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9567" y="1436689"/>
            <a:ext cx="5484284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Park Rynie CNC Aug 2023 </a:t>
            </a:r>
            <a:endParaRPr lang="en-ZA"/>
          </a:p>
        </p:txBody>
      </p:sp>
      <p:sp>
        <p:nvSpPr>
          <p:cNvPr id="7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1526C4-9BB4-4B85-B014-C0DCF9002EA8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291847673"/>
      </p:ext>
    </p:extLst>
  </p:cSld>
  <p:clrMapOvr>
    <a:masterClrMapping/>
  </p:clrMapOvr>
  <p:transition spd="slow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2084" y="1436689"/>
            <a:ext cx="5484283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9567" y="1436689"/>
            <a:ext cx="5484284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DB1D21-8F46-4CD3-8F4E-2644BB9B8D0C}" type="datetime5">
              <a:rPr lang="en-US" smtClean="0"/>
              <a:t>8-Jun-26</a:t>
            </a:fld>
            <a:endParaRPr lang="en-ZA"/>
          </a:p>
        </p:txBody>
      </p:sp>
      <p:sp>
        <p:nvSpPr>
          <p:cNvPr id="6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7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1526C4-9BB4-4B85-B014-C0DCF9002EA8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515425131"/>
      </p:ext>
    </p:extLst>
  </p:cSld>
  <p:clrMapOvr>
    <a:masterClrMapping/>
  </p:clrMapOvr>
  <p:transition spd="slow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7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43F263-A55F-4EFA-A98A-F8E04165B659}" type="datetime5">
              <a:rPr lang="en-US" smtClean="0"/>
              <a:t>8-Jun-26</a:t>
            </a:fld>
            <a:endParaRPr lang="en-ZA"/>
          </a:p>
        </p:txBody>
      </p:sp>
      <p:sp>
        <p:nvSpPr>
          <p:cNvPr id="8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9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B72702-9873-419A-9866-26FF1E78A88E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118312326"/>
      </p:ext>
    </p:extLst>
  </p:cSld>
  <p:clrMapOvr>
    <a:masterClrMapping/>
  </p:clrMapOvr>
  <p:transition spd="slow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7E5557-5742-4DB5-B917-9F18E13C0E80}" type="datetime5">
              <a:rPr lang="en-US" smtClean="0"/>
              <a:t>8-Jun-26</a:t>
            </a:fld>
            <a:endParaRPr lang="en-ZA"/>
          </a:p>
        </p:txBody>
      </p:sp>
      <p:sp>
        <p:nvSpPr>
          <p:cNvPr id="4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9790DB-73A8-442D-AE33-4717B71D347D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781947999"/>
      </p:ext>
    </p:extLst>
  </p:cSld>
  <p:clrMapOvr>
    <a:masterClrMapping/>
  </p:clrMapOvr>
  <p:transition spd="slow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E528B-E99C-4741-9F24-D3D668A1DF93}" type="datetime5">
              <a:rPr lang="en-US" smtClean="0"/>
              <a:t>8-Jun-26</a:t>
            </a:fld>
            <a:endParaRPr lang="en-ZA"/>
          </a:p>
        </p:txBody>
      </p:sp>
      <p:sp>
        <p:nvSpPr>
          <p:cNvPr id="3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593CF2-09CB-4155-8804-ED99FD11A5C1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376614957"/>
      </p:ext>
    </p:extLst>
  </p:cSld>
  <p:clrMapOvr>
    <a:masterClrMapping/>
  </p:clrMapOvr>
  <p:transition spd="slow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ABE4A9-7568-4FD0-9477-2F83B73A6239}" type="datetime5">
              <a:rPr lang="en-US" smtClean="0"/>
              <a:t>8-Jun-26</a:t>
            </a:fld>
            <a:endParaRPr lang="en-ZA"/>
          </a:p>
        </p:txBody>
      </p:sp>
      <p:sp>
        <p:nvSpPr>
          <p:cNvPr id="6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7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6E03A4-3DF1-431E-B9AD-23392BC2873A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890202935"/>
      </p:ext>
    </p:extLst>
  </p:cSld>
  <p:clrMapOvr>
    <a:masterClrMapping/>
  </p:clrMapOvr>
  <p:transition spd="slow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ZA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4C9A43-3C69-4FEA-9CA6-1B0F405B3532}" type="datetime5">
              <a:rPr lang="en-US" smtClean="0"/>
              <a:t>8-Jun-26</a:t>
            </a:fld>
            <a:endParaRPr lang="en-ZA"/>
          </a:p>
        </p:txBody>
      </p:sp>
      <p:sp>
        <p:nvSpPr>
          <p:cNvPr id="6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7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102400-CE11-40B9-9584-EF6BE6E60F2C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449702527"/>
      </p:ext>
    </p:extLst>
  </p:cSld>
  <p:clrMapOvr>
    <a:masterClrMapping/>
  </p:clrMapOvr>
  <p:transition spd="slow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A153F-DF5B-4D3E-A4E4-48C635629353}" type="datetime5">
              <a:rPr lang="en-US" smtClean="0"/>
              <a:t>8-Jun-26</a:t>
            </a:fld>
            <a:endParaRPr lang="en-ZA"/>
          </a:p>
        </p:txBody>
      </p:sp>
      <p:sp>
        <p:nvSpPr>
          <p:cNvPr id="5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1B7073-D2CC-4ED7-8218-A64CF6EE2FEE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304711779"/>
      </p:ext>
    </p:extLst>
  </p:cSld>
  <p:clrMapOvr>
    <a:masterClrMapping/>
  </p:clrMapOvr>
  <p:transition spd="slow"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61967" y="166689"/>
            <a:ext cx="2791884" cy="63150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2084" y="166689"/>
            <a:ext cx="8176683" cy="63150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F0B009-4F58-4A70-A280-8ED428FCB582}" type="datetime5">
              <a:rPr lang="en-US" smtClean="0"/>
              <a:t>8-Jun-26</a:t>
            </a:fld>
            <a:endParaRPr lang="en-ZA"/>
          </a:p>
        </p:txBody>
      </p:sp>
      <p:sp>
        <p:nvSpPr>
          <p:cNvPr id="5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C88D12-80AE-484E-A95E-337B46E60F21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857412877"/>
      </p:ext>
    </p:extLst>
  </p:cSld>
  <p:clrMapOvr>
    <a:masterClrMapping/>
  </p:clrMapOvr>
  <p:transition spd="slow"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2084" y="166688"/>
            <a:ext cx="8693149" cy="6667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582085" y="1436689"/>
            <a:ext cx="11171767" cy="5045075"/>
          </a:xfrm>
        </p:spPr>
        <p:txBody>
          <a:bodyPr/>
          <a:lstStyle/>
          <a:p>
            <a:pPr lvl="0"/>
            <a:endParaRPr lang="en-ZA" noProof="0"/>
          </a:p>
        </p:txBody>
      </p:sp>
      <p:sp>
        <p:nvSpPr>
          <p:cNvPr id="4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933C2D-5979-49FD-BAD2-7A936685609C}" type="datetime5">
              <a:rPr lang="en-US" smtClean="0"/>
              <a:t>8-Jun-26</a:t>
            </a:fld>
            <a:endParaRPr lang="en-ZA"/>
          </a:p>
        </p:txBody>
      </p:sp>
      <p:sp>
        <p:nvSpPr>
          <p:cNvPr id="5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BBB323-4461-4C9E-A459-2A0F742B7FAB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953601049"/>
      </p:ext>
    </p:extLst>
  </p:cSld>
  <p:clrMapOvr>
    <a:masterClrMapping/>
  </p:clrMapOvr>
  <p:transition spd="slow"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82085" y="166689"/>
            <a:ext cx="11171767" cy="63150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3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31AD25-2820-4EDA-B656-77223533B484}" type="datetime5">
              <a:rPr lang="en-US" smtClean="0"/>
              <a:t>8-Jun-26</a:t>
            </a:fld>
            <a:endParaRPr lang="en-ZA"/>
          </a:p>
        </p:txBody>
      </p:sp>
      <p:sp>
        <p:nvSpPr>
          <p:cNvPr id="4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530228-40A9-40E3-9CB9-DFEF4017E834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014848461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607F45E-2B15-7373-829E-FA06F90D6D9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" y="4118011"/>
            <a:ext cx="12191990" cy="2464127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8BE0A2D5-4897-AEFE-6F06-B6A2F82DFA4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85443" y="2396081"/>
            <a:ext cx="3937000" cy="3568700"/>
          </a:xfrm>
          <a:prstGeom prst="rect">
            <a:avLst/>
          </a:prstGeom>
        </p:spPr>
      </p:pic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440238" y="1404737"/>
            <a:ext cx="72955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r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Title of presentation</a:t>
            </a:r>
            <a:endParaRPr lang="en-ZA" noProof="0"/>
          </a:p>
        </p:txBody>
      </p:sp>
      <p:sp>
        <p:nvSpPr>
          <p:cNvPr id="64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440238" y="2924226"/>
            <a:ext cx="7295501" cy="36512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2000" b="1">
                <a:solidFill>
                  <a:srgbClr val="83725B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Presented by:</a:t>
            </a:r>
            <a:endParaRPr lang="en-ZA" noProof="0"/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FC9B13AD-CB38-ECF0-A13D-FF807AEA76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39589" y="3527025"/>
            <a:ext cx="7296150" cy="3270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  <a:lvl3pPr algn="r"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Date:</a:t>
            </a:r>
            <a:endParaRPr lang="en-US"/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5751479E-E24F-097C-9992-2F6EDD86852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4413" y="4219860"/>
            <a:ext cx="2260600" cy="2044700"/>
          </a:xfrm>
          <a:prstGeom prst="rect">
            <a:avLst/>
          </a:prstGeom>
        </p:spPr>
      </p:pic>
      <p:sp>
        <p:nvSpPr>
          <p:cNvPr id="102" name="Picture Placeholder 101">
            <a:extLst>
              <a:ext uri="{FF2B5EF4-FFF2-40B4-BE49-F238E27FC236}">
                <a16:creationId xmlns:a16="http://schemas.microsoft.com/office/drawing/2014/main" id="{C4067DE9-8827-ACDD-EA61-EE0F0A44163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87349" y="4291297"/>
            <a:ext cx="1895476" cy="1895476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Insert visual</a:t>
            </a:r>
          </a:p>
        </p:txBody>
      </p:sp>
      <p:sp>
        <p:nvSpPr>
          <p:cNvPr id="104" name="Picture Placeholder 103">
            <a:extLst>
              <a:ext uri="{FF2B5EF4-FFF2-40B4-BE49-F238E27FC236}">
                <a16:creationId xmlns:a16="http://schemas.microsoft.com/office/drawing/2014/main" id="{B5312EC4-EEAC-7185-C191-930CB9ED57C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81350" y="2527772"/>
            <a:ext cx="3294850" cy="3294850"/>
          </a:xfrm>
          <a:custGeom>
            <a:avLst/>
            <a:gdLst>
              <a:gd name="connsiteX0" fmla="*/ 1647425 w 3294850"/>
              <a:gd name="connsiteY0" fmla="*/ 0 h 3294850"/>
              <a:gd name="connsiteX1" fmla="*/ 3294850 w 3294850"/>
              <a:gd name="connsiteY1" fmla="*/ 1647425 h 3294850"/>
              <a:gd name="connsiteX2" fmla="*/ 1647425 w 3294850"/>
              <a:gd name="connsiteY2" fmla="*/ 3294850 h 3294850"/>
              <a:gd name="connsiteX3" fmla="*/ 1275376 w 3294850"/>
              <a:gd name="connsiteY3" fmla="*/ 3252665 h 3294850"/>
              <a:gd name="connsiteX4" fmla="*/ 1215764 w 3294850"/>
              <a:gd name="connsiteY4" fmla="*/ 3236539 h 3294850"/>
              <a:gd name="connsiteX5" fmla="*/ 1240067 w 3294850"/>
              <a:gd name="connsiteY5" fmla="*/ 3196535 h 3294850"/>
              <a:gd name="connsiteX6" fmla="*/ 1362162 w 3294850"/>
              <a:gd name="connsiteY6" fmla="*/ 2714346 h 3294850"/>
              <a:gd name="connsiteX7" fmla="*/ 350562 w 3294850"/>
              <a:gd name="connsiteY7" fmla="*/ 1702746 h 3294850"/>
              <a:gd name="connsiteX8" fmla="*/ 49743 w 3294850"/>
              <a:gd name="connsiteY8" fmla="*/ 1748226 h 3294850"/>
              <a:gd name="connsiteX9" fmla="*/ 5901 w 3294850"/>
              <a:gd name="connsiteY9" fmla="*/ 1764272 h 3294850"/>
              <a:gd name="connsiteX10" fmla="*/ 0 w 3294850"/>
              <a:gd name="connsiteY10" fmla="*/ 1647425 h 3294850"/>
              <a:gd name="connsiteX11" fmla="*/ 1647425 w 3294850"/>
              <a:gd name="connsiteY11" fmla="*/ 0 h 329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294850">
                <a:moveTo>
                  <a:pt x="1647425" y="0"/>
                </a:moveTo>
                <a:cubicBezTo>
                  <a:pt x="2557273" y="0"/>
                  <a:pt x="3294850" y="737577"/>
                  <a:pt x="3294850" y="1647425"/>
                </a:cubicBezTo>
                <a:cubicBezTo>
                  <a:pt x="3294850" y="2557273"/>
                  <a:pt x="2557273" y="3294850"/>
                  <a:pt x="1647425" y="3294850"/>
                </a:cubicBezTo>
                <a:cubicBezTo>
                  <a:pt x="1519478" y="3294850"/>
                  <a:pt x="1394938" y="3280265"/>
                  <a:pt x="1275376" y="3252665"/>
                </a:cubicBezTo>
                <a:lnTo>
                  <a:pt x="1215764" y="3236539"/>
                </a:lnTo>
                <a:lnTo>
                  <a:pt x="1240067" y="3196535"/>
                </a:lnTo>
                <a:cubicBezTo>
                  <a:pt x="1317933" y="3053198"/>
                  <a:pt x="1362162" y="2888937"/>
                  <a:pt x="1362162" y="2714346"/>
                </a:cubicBezTo>
                <a:cubicBezTo>
                  <a:pt x="1362162" y="2155655"/>
                  <a:pt x="909253" y="1702746"/>
                  <a:pt x="350562" y="1702746"/>
                </a:cubicBezTo>
                <a:cubicBezTo>
                  <a:pt x="245808" y="1702746"/>
                  <a:pt x="144772" y="1718669"/>
                  <a:pt x="49743" y="1748226"/>
                </a:cubicBezTo>
                <a:lnTo>
                  <a:pt x="5901" y="1764272"/>
                </a:lnTo>
                <a:lnTo>
                  <a:pt x="0" y="1647425"/>
                </a:lnTo>
                <a:cubicBezTo>
                  <a:pt x="0" y="737577"/>
                  <a:pt x="737577" y="0"/>
                  <a:pt x="1647425" y="0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Insert </a:t>
            </a:r>
            <a:br>
              <a:rPr lang="en-US"/>
            </a:br>
            <a:r>
              <a:rPr lang="en-US"/>
              <a:t>visual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0F73F9A-6527-43E5-9BDC-E6533EDAECC6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43201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2084" y="166688"/>
            <a:ext cx="8693149" cy="6667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82084" y="1436689"/>
            <a:ext cx="5484283" cy="50450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9567" y="1436689"/>
            <a:ext cx="5484284" cy="50450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CEE687-FE9A-4762-A3CB-90C029E3E1A0}" type="datetime1">
              <a:rPr lang="en-ZA"/>
              <a:pPr>
                <a:defRPr/>
              </a:pPr>
              <a:t>2026/06/08</a:t>
            </a:fld>
            <a:endParaRPr lang="en-ZA"/>
          </a:p>
        </p:txBody>
      </p:sp>
      <p:sp>
        <p:nvSpPr>
          <p:cNvPr id="6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7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182688-6DD8-4FED-BA32-2ADC3CA28EB1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469367639"/>
      </p:ext>
    </p:extLst>
  </p:cSld>
  <p:clrMapOvr>
    <a:masterClrMapping/>
  </p:clrMapOvr>
  <p:transition spd="slow"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607F45E-2B15-7373-829E-FA06F90D6D9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" y="4118013"/>
            <a:ext cx="12191991" cy="2464127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8BE0A2D5-4897-AEFE-6F06-B6A2F82DFA4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85443" y="2396081"/>
            <a:ext cx="3937000" cy="3568700"/>
          </a:xfrm>
          <a:prstGeom prst="rect">
            <a:avLst/>
          </a:prstGeom>
        </p:spPr>
      </p:pic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440239" y="1404739"/>
            <a:ext cx="72955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r">
              <a:defRPr sz="21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Title of presentation</a:t>
            </a:r>
            <a:endParaRPr lang="en-ZA" noProof="0"/>
          </a:p>
        </p:txBody>
      </p:sp>
      <p:sp>
        <p:nvSpPr>
          <p:cNvPr id="64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440239" y="2924226"/>
            <a:ext cx="7295501" cy="36512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1500" b="1">
                <a:solidFill>
                  <a:srgbClr val="83725B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Presented by:</a:t>
            </a:r>
            <a:endParaRPr lang="en-ZA" noProof="0"/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FC9B13AD-CB38-ECF0-A13D-FF807AEA76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39590" y="3527027"/>
            <a:ext cx="7296151" cy="3270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35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  <a:lvl3pPr algn="r"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Date:</a:t>
            </a:r>
            <a:endParaRPr lang="en-US"/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5751479E-E24F-097C-9992-2F6EDD86852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4413" y="4219860"/>
            <a:ext cx="2260600" cy="2044700"/>
          </a:xfrm>
          <a:prstGeom prst="rect">
            <a:avLst/>
          </a:prstGeom>
        </p:spPr>
      </p:pic>
      <p:sp>
        <p:nvSpPr>
          <p:cNvPr id="102" name="Picture Placeholder 101">
            <a:extLst>
              <a:ext uri="{FF2B5EF4-FFF2-40B4-BE49-F238E27FC236}">
                <a16:creationId xmlns:a16="http://schemas.microsoft.com/office/drawing/2014/main" id="{C4067DE9-8827-ACDD-EA61-EE0F0A44163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87350" y="4291297"/>
            <a:ext cx="1895476" cy="1895476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Insert visual</a:t>
            </a:r>
          </a:p>
        </p:txBody>
      </p:sp>
      <p:sp>
        <p:nvSpPr>
          <p:cNvPr id="104" name="Picture Placeholder 103">
            <a:extLst>
              <a:ext uri="{FF2B5EF4-FFF2-40B4-BE49-F238E27FC236}">
                <a16:creationId xmlns:a16="http://schemas.microsoft.com/office/drawing/2014/main" id="{B5312EC4-EEAC-7185-C191-930CB9ED57C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81349" y="2527772"/>
            <a:ext cx="3294851" cy="3294850"/>
          </a:xfrm>
          <a:custGeom>
            <a:avLst/>
            <a:gdLst>
              <a:gd name="connsiteX0" fmla="*/ 1647425 w 3294850"/>
              <a:gd name="connsiteY0" fmla="*/ 0 h 3294850"/>
              <a:gd name="connsiteX1" fmla="*/ 3294850 w 3294850"/>
              <a:gd name="connsiteY1" fmla="*/ 1647425 h 3294850"/>
              <a:gd name="connsiteX2" fmla="*/ 1647425 w 3294850"/>
              <a:gd name="connsiteY2" fmla="*/ 3294850 h 3294850"/>
              <a:gd name="connsiteX3" fmla="*/ 1275376 w 3294850"/>
              <a:gd name="connsiteY3" fmla="*/ 3252665 h 3294850"/>
              <a:gd name="connsiteX4" fmla="*/ 1215764 w 3294850"/>
              <a:gd name="connsiteY4" fmla="*/ 3236539 h 3294850"/>
              <a:gd name="connsiteX5" fmla="*/ 1240067 w 3294850"/>
              <a:gd name="connsiteY5" fmla="*/ 3196535 h 3294850"/>
              <a:gd name="connsiteX6" fmla="*/ 1362162 w 3294850"/>
              <a:gd name="connsiteY6" fmla="*/ 2714346 h 3294850"/>
              <a:gd name="connsiteX7" fmla="*/ 350562 w 3294850"/>
              <a:gd name="connsiteY7" fmla="*/ 1702746 h 3294850"/>
              <a:gd name="connsiteX8" fmla="*/ 49743 w 3294850"/>
              <a:gd name="connsiteY8" fmla="*/ 1748226 h 3294850"/>
              <a:gd name="connsiteX9" fmla="*/ 5901 w 3294850"/>
              <a:gd name="connsiteY9" fmla="*/ 1764272 h 3294850"/>
              <a:gd name="connsiteX10" fmla="*/ 0 w 3294850"/>
              <a:gd name="connsiteY10" fmla="*/ 1647425 h 3294850"/>
              <a:gd name="connsiteX11" fmla="*/ 1647425 w 3294850"/>
              <a:gd name="connsiteY11" fmla="*/ 0 h 329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294850">
                <a:moveTo>
                  <a:pt x="1647425" y="0"/>
                </a:moveTo>
                <a:cubicBezTo>
                  <a:pt x="2557273" y="0"/>
                  <a:pt x="3294850" y="737577"/>
                  <a:pt x="3294850" y="1647425"/>
                </a:cubicBezTo>
                <a:cubicBezTo>
                  <a:pt x="3294850" y="2557273"/>
                  <a:pt x="2557273" y="3294850"/>
                  <a:pt x="1647425" y="3294850"/>
                </a:cubicBezTo>
                <a:cubicBezTo>
                  <a:pt x="1519478" y="3294850"/>
                  <a:pt x="1394938" y="3280265"/>
                  <a:pt x="1275376" y="3252665"/>
                </a:cubicBezTo>
                <a:lnTo>
                  <a:pt x="1215764" y="3236539"/>
                </a:lnTo>
                <a:lnTo>
                  <a:pt x="1240067" y="3196535"/>
                </a:lnTo>
                <a:cubicBezTo>
                  <a:pt x="1317933" y="3053198"/>
                  <a:pt x="1362162" y="2888937"/>
                  <a:pt x="1362162" y="2714346"/>
                </a:cubicBezTo>
                <a:cubicBezTo>
                  <a:pt x="1362162" y="2155655"/>
                  <a:pt x="909253" y="1702746"/>
                  <a:pt x="350562" y="1702746"/>
                </a:cubicBezTo>
                <a:cubicBezTo>
                  <a:pt x="245808" y="1702746"/>
                  <a:pt x="144772" y="1718669"/>
                  <a:pt x="49743" y="1748226"/>
                </a:cubicBezTo>
                <a:lnTo>
                  <a:pt x="5901" y="1764272"/>
                </a:lnTo>
                <a:lnTo>
                  <a:pt x="0" y="1647425"/>
                </a:lnTo>
                <a:cubicBezTo>
                  <a:pt x="0" y="737577"/>
                  <a:pt x="737577" y="0"/>
                  <a:pt x="1647425" y="0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Insert </a:t>
            </a:r>
            <a:br>
              <a:rPr lang="en-US"/>
            </a:br>
            <a:r>
              <a:rPr lang="en-US"/>
              <a:t>visual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0F73F9A-6527-43E5-9BDC-E6533EDAECC6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54983736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clusion Chapter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392738" y="2867097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Divider Slide</a:t>
            </a:r>
            <a:endParaRPr lang="en-ZA" noProof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9736D61-2B9F-B39D-FA43-E377D86AA7B3}"/>
              </a:ext>
            </a:extLst>
          </p:cNvPr>
          <p:cNvSpPr/>
          <p:nvPr userDrawn="1"/>
        </p:nvSpPr>
        <p:spPr>
          <a:xfrm>
            <a:off x="0" y="6593974"/>
            <a:ext cx="12192000" cy="264026"/>
          </a:xfrm>
          <a:prstGeom prst="rect">
            <a:avLst/>
          </a:prstGeom>
          <a:solidFill>
            <a:schemeClr val="tx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535C61B-929A-C0EC-5C58-CD9ED99EF73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47291" y="1468981"/>
            <a:ext cx="3937000" cy="35687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E8E6140-30DC-D3CB-A911-288044C11DA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56261" y="3292760"/>
            <a:ext cx="2260600" cy="2044700"/>
          </a:xfrm>
          <a:prstGeom prst="rect">
            <a:avLst/>
          </a:prstGeom>
        </p:spPr>
      </p:pic>
      <p:sp>
        <p:nvSpPr>
          <p:cNvPr id="4" name="Picture Placeholder 101">
            <a:extLst>
              <a:ext uri="{FF2B5EF4-FFF2-40B4-BE49-F238E27FC236}">
                <a16:creationId xmlns:a16="http://schemas.microsoft.com/office/drawing/2014/main" id="{F5F2CF35-ACC4-A108-DD87-92F9426534E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49197" y="3364197"/>
            <a:ext cx="1895476" cy="1895476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Insert visual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87BD48D-91A6-B706-71D6-9D1F3017065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343198" y="1600672"/>
            <a:ext cx="3294850" cy="3294850"/>
          </a:xfrm>
          <a:custGeom>
            <a:avLst/>
            <a:gdLst>
              <a:gd name="connsiteX0" fmla="*/ 1647425 w 3294850"/>
              <a:gd name="connsiteY0" fmla="*/ 0 h 3294850"/>
              <a:gd name="connsiteX1" fmla="*/ 3294850 w 3294850"/>
              <a:gd name="connsiteY1" fmla="*/ 1647425 h 3294850"/>
              <a:gd name="connsiteX2" fmla="*/ 1647425 w 3294850"/>
              <a:gd name="connsiteY2" fmla="*/ 3294850 h 3294850"/>
              <a:gd name="connsiteX3" fmla="*/ 1275376 w 3294850"/>
              <a:gd name="connsiteY3" fmla="*/ 3252665 h 3294850"/>
              <a:gd name="connsiteX4" fmla="*/ 1215764 w 3294850"/>
              <a:gd name="connsiteY4" fmla="*/ 3236539 h 3294850"/>
              <a:gd name="connsiteX5" fmla="*/ 1240067 w 3294850"/>
              <a:gd name="connsiteY5" fmla="*/ 3196535 h 3294850"/>
              <a:gd name="connsiteX6" fmla="*/ 1362162 w 3294850"/>
              <a:gd name="connsiteY6" fmla="*/ 2714346 h 3294850"/>
              <a:gd name="connsiteX7" fmla="*/ 350562 w 3294850"/>
              <a:gd name="connsiteY7" fmla="*/ 1702746 h 3294850"/>
              <a:gd name="connsiteX8" fmla="*/ 49743 w 3294850"/>
              <a:gd name="connsiteY8" fmla="*/ 1748226 h 3294850"/>
              <a:gd name="connsiteX9" fmla="*/ 5901 w 3294850"/>
              <a:gd name="connsiteY9" fmla="*/ 1764272 h 3294850"/>
              <a:gd name="connsiteX10" fmla="*/ 0 w 3294850"/>
              <a:gd name="connsiteY10" fmla="*/ 1647425 h 3294850"/>
              <a:gd name="connsiteX11" fmla="*/ 1647425 w 3294850"/>
              <a:gd name="connsiteY11" fmla="*/ 0 h 329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294850">
                <a:moveTo>
                  <a:pt x="1647425" y="0"/>
                </a:moveTo>
                <a:cubicBezTo>
                  <a:pt x="2557273" y="0"/>
                  <a:pt x="3294850" y="737577"/>
                  <a:pt x="3294850" y="1647425"/>
                </a:cubicBezTo>
                <a:cubicBezTo>
                  <a:pt x="3294850" y="2557273"/>
                  <a:pt x="2557273" y="3294850"/>
                  <a:pt x="1647425" y="3294850"/>
                </a:cubicBezTo>
                <a:cubicBezTo>
                  <a:pt x="1519478" y="3294850"/>
                  <a:pt x="1394938" y="3280265"/>
                  <a:pt x="1275376" y="3252665"/>
                </a:cubicBezTo>
                <a:lnTo>
                  <a:pt x="1215764" y="3236539"/>
                </a:lnTo>
                <a:lnTo>
                  <a:pt x="1240067" y="3196535"/>
                </a:lnTo>
                <a:cubicBezTo>
                  <a:pt x="1317933" y="3053198"/>
                  <a:pt x="1362162" y="2888937"/>
                  <a:pt x="1362162" y="2714346"/>
                </a:cubicBezTo>
                <a:cubicBezTo>
                  <a:pt x="1362162" y="2155655"/>
                  <a:pt x="909253" y="1702746"/>
                  <a:pt x="350562" y="1702746"/>
                </a:cubicBezTo>
                <a:cubicBezTo>
                  <a:pt x="245808" y="1702746"/>
                  <a:pt x="144772" y="1718669"/>
                  <a:pt x="49743" y="1748226"/>
                </a:cubicBezTo>
                <a:lnTo>
                  <a:pt x="5901" y="1764272"/>
                </a:lnTo>
                <a:lnTo>
                  <a:pt x="0" y="1647425"/>
                </a:lnTo>
                <a:cubicBezTo>
                  <a:pt x="0" y="737577"/>
                  <a:pt x="737577" y="0"/>
                  <a:pt x="1647425" y="0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Insert </a:t>
            </a:r>
            <a:br>
              <a:rPr lang="en-US"/>
            </a:br>
            <a:r>
              <a:rPr lang="en-US"/>
              <a:t>visual</a:t>
            </a:r>
          </a:p>
        </p:txBody>
      </p:sp>
    </p:spTree>
    <p:extLst>
      <p:ext uri="{BB962C8B-B14F-4D97-AF65-F5344CB8AC3E}">
        <p14:creationId xmlns:p14="http://schemas.microsoft.com/office/powerpoint/2010/main" val="385854181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607F45E-2B15-7373-829E-FA06F90D6D9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" y="4118011"/>
            <a:ext cx="12191990" cy="2464127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8BE0A2D5-4897-AEFE-6F06-B6A2F82DFA4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85443" y="2396081"/>
            <a:ext cx="3937000" cy="3568700"/>
          </a:xfrm>
          <a:prstGeom prst="rect">
            <a:avLst/>
          </a:prstGeom>
        </p:spPr>
      </p:pic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440238" y="1404737"/>
            <a:ext cx="72955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r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Title of presentation</a:t>
            </a:r>
            <a:endParaRPr lang="en-ZA" noProof="0"/>
          </a:p>
        </p:txBody>
      </p:sp>
      <p:sp>
        <p:nvSpPr>
          <p:cNvPr id="64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440238" y="2924226"/>
            <a:ext cx="7295501" cy="36512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2000" b="1">
                <a:solidFill>
                  <a:srgbClr val="83725B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Presented by:</a:t>
            </a:r>
            <a:endParaRPr lang="en-ZA" noProof="0"/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FC9B13AD-CB38-ECF0-A13D-FF807AEA76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39589" y="3527025"/>
            <a:ext cx="7296150" cy="3270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  <a:lvl3pPr algn="r"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Date:</a:t>
            </a:r>
            <a:endParaRPr lang="en-US"/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5751479E-E24F-097C-9992-2F6EDD86852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4413" y="4219860"/>
            <a:ext cx="2260600" cy="2044700"/>
          </a:xfrm>
          <a:prstGeom prst="rect">
            <a:avLst/>
          </a:prstGeom>
        </p:spPr>
      </p:pic>
      <p:sp>
        <p:nvSpPr>
          <p:cNvPr id="102" name="Picture Placeholder 101">
            <a:extLst>
              <a:ext uri="{FF2B5EF4-FFF2-40B4-BE49-F238E27FC236}">
                <a16:creationId xmlns:a16="http://schemas.microsoft.com/office/drawing/2014/main" id="{C4067DE9-8827-ACDD-EA61-EE0F0A44163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87349" y="4291297"/>
            <a:ext cx="1895476" cy="1895476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Insert visual</a:t>
            </a:r>
          </a:p>
        </p:txBody>
      </p:sp>
      <p:sp>
        <p:nvSpPr>
          <p:cNvPr id="104" name="Picture Placeholder 103">
            <a:extLst>
              <a:ext uri="{FF2B5EF4-FFF2-40B4-BE49-F238E27FC236}">
                <a16:creationId xmlns:a16="http://schemas.microsoft.com/office/drawing/2014/main" id="{B5312EC4-EEAC-7185-C191-930CB9ED57C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81350" y="2527772"/>
            <a:ext cx="3294850" cy="3294850"/>
          </a:xfrm>
          <a:custGeom>
            <a:avLst/>
            <a:gdLst>
              <a:gd name="connsiteX0" fmla="*/ 1647425 w 3294850"/>
              <a:gd name="connsiteY0" fmla="*/ 0 h 3294850"/>
              <a:gd name="connsiteX1" fmla="*/ 3294850 w 3294850"/>
              <a:gd name="connsiteY1" fmla="*/ 1647425 h 3294850"/>
              <a:gd name="connsiteX2" fmla="*/ 1647425 w 3294850"/>
              <a:gd name="connsiteY2" fmla="*/ 3294850 h 3294850"/>
              <a:gd name="connsiteX3" fmla="*/ 1275376 w 3294850"/>
              <a:gd name="connsiteY3" fmla="*/ 3252665 h 3294850"/>
              <a:gd name="connsiteX4" fmla="*/ 1215764 w 3294850"/>
              <a:gd name="connsiteY4" fmla="*/ 3236539 h 3294850"/>
              <a:gd name="connsiteX5" fmla="*/ 1240067 w 3294850"/>
              <a:gd name="connsiteY5" fmla="*/ 3196535 h 3294850"/>
              <a:gd name="connsiteX6" fmla="*/ 1362162 w 3294850"/>
              <a:gd name="connsiteY6" fmla="*/ 2714346 h 3294850"/>
              <a:gd name="connsiteX7" fmla="*/ 350562 w 3294850"/>
              <a:gd name="connsiteY7" fmla="*/ 1702746 h 3294850"/>
              <a:gd name="connsiteX8" fmla="*/ 49743 w 3294850"/>
              <a:gd name="connsiteY8" fmla="*/ 1748226 h 3294850"/>
              <a:gd name="connsiteX9" fmla="*/ 5901 w 3294850"/>
              <a:gd name="connsiteY9" fmla="*/ 1764272 h 3294850"/>
              <a:gd name="connsiteX10" fmla="*/ 0 w 3294850"/>
              <a:gd name="connsiteY10" fmla="*/ 1647425 h 3294850"/>
              <a:gd name="connsiteX11" fmla="*/ 1647425 w 3294850"/>
              <a:gd name="connsiteY11" fmla="*/ 0 h 329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294850">
                <a:moveTo>
                  <a:pt x="1647425" y="0"/>
                </a:moveTo>
                <a:cubicBezTo>
                  <a:pt x="2557273" y="0"/>
                  <a:pt x="3294850" y="737577"/>
                  <a:pt x="3294850" y="1647425"/>
                </a:cubicBezTo>
                <a:cubicBezTo>
                  <a:pt x="3294850" y="2557273"/>
                  <a:pt x="2557273" y="3294850"/>
                  <a:pt x="1647425" y="3294850"/>
                </a:cubicBezTo>
                <a:cubicBezTo>
                  <a:pt x="1519478" y="3294850"/>
                  <a:pt x="1394938" y="3280265"/>
                  <a:pt x="1275376" y="3252665"/>
                </a:cubicBezTo>
                <a:lnTo>
                  <a:pt x="1215764" y="3236539"/>
                </a:lnTo>
                <a:lnTo>
                  <a:pt x="1240067" y="3196535"/>
                </a:lnTo>
                <a:cubicBezTo>
                  <a:pt x="1317933" y="3053198"/>
                  <a:pt x="1362162" y="2888937"/>
                  <a:pt x="1362162" y="2714346"/>
                </a:cubicBezTo>
                <a:cubicBezTo>
                  <a:pt x="1362162" y="2155655"/>
                  <a:pt x="909253" y="1702746"/>
                  <a:pt x="350562" y="1702746"/>
                </a:cubicBezTo>
                <a:cubicBezTo>
                  <a:pt x="245808" y="1702746"/>
                  <a:pt x="144772" y="1718669"/>
                  <a:pt x="49743" y="1748226"/>
                </a:cubicBezTo>
                <a:lnTo>
                  <a:pt x="5901" y="1764272"/>
                </a:lnTo>
                <a:lnTo>
                  <a:pt x="0" y="1647425"/>
                </a:lnTo>
                <a:cubicBezTo>
                  <a:pt x="0" y="737577"/>
                  <a:pt x="737577" y="0"/>
                  <a:pt x="1647425" y="0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Insert </a:t>
            </a:r>
            <a:br>
              <a:rPr lang="en-US"/>
            </a:br>
            <a:r>
              <a:rPr lang="en-US"/>
              <a:t>visual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0F73F9A-6527-43E5-9BDC-E6533EDAECC6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84416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607F45E-2B15-7373-829E-FA06F90D6D9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" y="4118011"/>
            <a:ext cx="12191990" cy="2464127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8BE0A2D5-4897-AEFE-6F06-B6A2F82DFA4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85443" y="2396081"/>
            <a:ext cx="3937000" cy="3568700"/>
          </a:xfrm>
          <a:prstGeom prst="rect">
            <a:avLst/>
          </a:prstGeom>
        </p:spPr>
      </p:pic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440238" y="1404737"/>
            <a:ext cx="72955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r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Title of presentation</a:t>
            </a:r>
            <a:endParaRPr lang="en-ZA" noProof="0"/>
          </a:p>
        </p:txBody>
      </p:sp>
      <p:sp>
        <p:nvSpPr>
          <p:cNvPr id="64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440238" y="2924226"/>
            <a:ext cx="7295501" cy="36512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2000" b="1">
                <a:solidFill>
                  <a:srgbClr val="83725B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Presented by:</a:t>
            </a:r>
            <a:endParaRPr lang="en-ZA" noProof="0"/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FC9B13AD-CB38-ECF0-A13D-FF807AEA76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39589" y="3527025"/>
            <a:ext cx="7296150" cy="3270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  <a:lvl3pPr algn="r"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Date:</a:t>
            </a:r>
            <a:endParaRPr lang="en-US"/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5751479E-E24F-097C-9992-2F6EDD86852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4413" y="4219860"/>
            <a:ext cx="2260600" cy="2044700"/>
          </a:xfrm>
          <a:prstGeom prst="rect">
            <a:avLst/>
          </a:prstGeom>
        </p:spPr>
      </p:pic>
      <p:sp>
        <p:nvSpPr>
          <p:cNvPr id="102" name="Picture Placeholder 101">
            <a:extLst>
              <a:ext uri="{FF2B5EF4-FFF2-40B4-BE49-F238E27FC236}">
                <a16:creationId xmlns:a16="http://schemas.microsoft.com/office/drawing/2014/main" id="{C4067DE9-8827-ACDD-EA61-EE0F0A44163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87349" y="4291297"/>
            <a:ext cx="1895476" cy="1895476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Insert visual</a:t>
            </a:r>
          </a:p>
        </p:txBody>
      </p:sp>
      <p:sp>
        <p:nvSpPr>
          <p:cNvPr id="104" name="Picture Placeholder 103">
            <a:extLst>
              <a:ext uri="{FF2B5EF4-FFF2-40B4-BE49-F238E27FC236}">
                <a16:creationId xmlns:a16="http://schemas.microsoft.com/office/drawing/2014/main" id="{B5312EC4-EEAC-7185-C191-930CB9ED57C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81350" y="2527772"/>
            <a:ext cx="3294850" cy="3294850"/>
          </a:xfrm>
          <a:custGeom>
            <a:avLst/>
            <a:gdLst>
              <a:gd name="connsiteX0" fmla="*/ 1647425 w 3294850"/>
              <a:gd name="connsiteY0" fmla="*/ 0 h 3294850"/>
              <a:gd name="connsiteX1" fmla="*/ 3294850 w 3294850"/>
              <a:gd name="connsiteY1" fmla="*/ 1647425 h 3294850"/>
              <a:gd name="connsiteX2" fmla="*/ 1647425 w 3294850"/>
              <a:gd name="connsiteY2" fmla="*/ 3294850 h 3294850"/>
              <a:gd name="connsiteX3" fmla="*/ 1275376 w 3294850"/>
              <a:gd name="connsiteY3" fmla="*/ 3252665 h 3294850"/>
              <a:gd name="connsiteX4" fmla="*/ 1215764 w 3294850"/>
              <a:gd name="connsiteY4" fmla="*/ 3236539 h 3294850"/>
              <a:gd name="connsiteX5" fmla="*/ 1240067 w 3294850"/>
              <a:gd name="connsiteY5" fmla="*/ 3196535 h 3294850"/>
              <a:gd name="connsiteX6" fmla="*/ 1362162 w 3294850"/>
              <a:gd name="connsiteY6" fmla="*/ 2714346 h 3294850"/>
              <a:gd name="connsiteX7" fmla="*/ 350562 w 3294850"/>
              <a:gd name="connsiteY7" fmla="*/ 1702746 h 3294850"/>
              <a:gd name="connsiteX8" fmla="*/ 49743 w 3294850"/>
              <a:gd name="connsiteY8" fmla="*/ 1748226 h 3294850"/>
              <a:gd name="connsiteX9" fmla="*/ 5901 w 3294850"/>
              <a:gd name="connsiteY9" fmla="*/ 1764272 h 3294850"/>
              <a:gd name="connsiteX10" fmla="*/ 0 w 3294850"/>
              <a:gd name="connsiteY10" fmla="*/ 1647425 h 3294850"/>
              <a:gd name="connsiteX11" fmla="*/ 1647425 w 3294850"/>
              <a:gd name="connsiteY11" fmla="*/ 0 h 329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294850">
                <a:moveTo>
                  <a:pt x="1647425" y="0"/>
                </a:moveTo>
                <a:cubicBezTo>
                  <a:pt x="2557273" y="0"/>
                  <a:pt x="3294850" y="737577"/>
                  <a:pt x="3294850" y="1647425"/>
                </a:cubicBezTo>
                <a:cubicBezTo>
                  <a:pt x="3294850" y="2557273"/>
                  <a:pt x="2557273" y="3294850"/>
                  <a:pt x="1647425" y="3294850"/>
                </a:cubicBezTo>
                <a:cubicBezTo>
                  <a:pt x="1519478" y="3294850"/>
                  <a:pt x="1394938" y="3280265"/>
                  <a:pt x="1275376" y="3252665"/>
                </a:cubicBezTo>
                <a:lnTo>
                  <a:pt x="1215764" y="3236539"/>
                </a:lnTo>
                <a:lnTo>
                  <a:pt x="1240067" y="3196535"/>
                </a:lnTo>
                <a:cubicBezTo>
                  <a:pt x="1317933" y="3053198"/>
                  <a:pt x="1362162" y="2888937"/>
                  <a:pt x="1362162" y="2714346"/>
                </a:cubicBezTo>
                <a:cubicBezTo>
                  <a:pt x="1362162" y="2155655"/>
                  <a:pt x="909253" y="1702746"/>
                  <a:pt x="350562" y="1702746"/>
                </a:cubicBezTo>
                <a:cubicBezTo>
                  <a:pt x="245808" y="1702746"/>
                  <a:pt x="144772" y="1718669"/>
                  <a:pt x="49743" y="1748226"/>
                </a:cubicBezTo>
                <a:lnTo>
                  <a:pt x="5901" y="1764272"/>
                </a:lnTo>
                <a:lnTo>
                  <a:pt x="0" y="1647425"/>
                </a:lnTo>
                <a:cubicBezTo>
                  <a:pt x="0" y="737577"/>
                  <a:pt x="737577" y="0"/>
                  <a:pt x="1647425" y="0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Insert </a:t>
            </a:r>
            <a:br>
              <a:rPr lang="en-US"/>
            </a:br>
            <a:r>
              <a:rPr lang="en-US"/>
              <a:t>visual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0F73F9A-6527-43E5-9BDC-E6533EDAECC6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91185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clusion Chapter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392738" y="2867097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Divider Slide</a:t>
            </a:r>
            <a:endParaRPr lang="en-ZA" noProof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9736D61-2B9F-B39D-FA43-E377D86AA7B3}"/>
              </a:ext>
            </a:extLst>
          </p:cNvPr>
          <p:cNvSpPr/>
          <p:nvPr userDrawn="1"/>
        </p:nvSpPr>
        <p:spPr>
          <a:xfrm>
            <a:off x="0" y="6593974"/>
            <a:ext cx="12192000" cy="264026"/>
          </a:xfrm>
          <a:prstGeom prst="rect">
            <a:avLst/>
          </a:prstGeom>
          <a:solidFill>
            <a:schemeClr val="tx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535C61B-929A-C0EC-5C58-CD9ED99EF73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47291" y="1468981"/>
            <a:ext cx="3937000" cy="35687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E8E6140-30DC-D3CB-A911-288044C11DA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56261" y="3292760"/>
            <a:ext cx="2260600" cy="2044700"/>
          </a:xfrm>
          <a:prstGeom prst="rect">
            <a:avLst/>
          </a:prstGeom>
        </p:spPr>
      </p:pic>
      <p:sp>
        <p:nvSpPr>
          <p:cNvPr id="4" name="Picture Placeholder 101">
            <a:extLst>
              <a:ext uri="{FF2B5EF4-FFF2-40B4-BE49-F238E27FC236}">
                <a16:creationId xmlns:a16="http://schemas.microsoft.com/office/drawing/2014/main" id="{F5F2CF35-ACC4-A108-DD87-92F9426534E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49197" y="3364197"/>
            <a:ext cx="1895476" cy="1895476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Insert visual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87BD48D-91A6-B706-71D6-9D1F3017065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343198" y="1600672"/>
            <a:ext cx="3294850" cy="3294850"/>
          </a:xfrm>
          <a:custGeom>
            <a:avLst/>
            <a:gdLst>
              <a:gd name="connsiteX0" fmla="*/ 1647425 w 3294850"/>
              <a:gd name="connsiteY0" fmla="*/ 0 h 3294850"/>
              <a:gd name="connsiteX1" fmla="*/ 3294850 w 3294850"/>
              <a:gd name="connsiteY1" fmla="*/ 1647425 h 3294850"/>
              <a:gd name="connsiteX2" fmla="*/ 1647425 w 3294850"/>
              <a:gd name="connsiteY2" fmla="*/ 3294850 h 3294850"/>
              <a:gd name="connsiteX3" fmla="*/ 1275376 w 3294850"/>
              <a:gd name="connsiteY3" fmla="*/ 3252665 h 3294850"/>
              <a:gd name="connsiteX4" fmla="*/ 1215764 w 3294850"/>
              <a:gd name="connsiteY4" fmla="*/ 3236539 h 3294850"/>
              <a:gd name="connsiteX5" fmla="*/ 1240067 w 3294850"/>
              <a:gd name="connsiteY5" fmla="*/ 3196535 h 3294850"/>
              <a:gd name="connsiteX6" fmla="*/ 1362162 w 3294850"/>
              <a:gd name="connsiteY6" fmla="*/ 2714346 h 3294850"/>
              <a:gd name="connsiteX7" fmla="*/ 350562 w 3294850"/>
              <a:gd name="connsiteY7" fmla="*/ 1702746 h 3294850"/>
              <a:gd name="connsiteX8" fmla="*/ 49743 w 3294850"/>
              <a:gd name="connsiteY8" fmla="*/ 1748226 h 3294850"/>
              <a:gd name="connsiteX9" fmla="*/ 5901 w 3294850"/>
              <a:gd name="connsiteY9" fmla="*/ 1764272 h 3294850"/>
              <a:gd name="connsiteX10" fmla="*/ 0 w 3294850"/>
              <a:gd name="connsiteY10" fmla="*/ 1647425 h 3294850"/>
              <a:gd name="connsiteX11" fmla="*/ 1647425 w 3294850"/>
              <a:gd name="connsiteY11" fmla="*/ 0 h 329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294850">
                <a:moveTo>
                  <a:pt x="1647425" y="0"/>
                </a:moveTo>
                <a:cubicBezTo>
                  <a:pt x="2557273" y="0"/>
                  <a:pt x="3294850" y="737577"/>
                  <a:pt x="3294850" y="1647425"/>
                </a:cubicBezTo>
                <a:cubicBezTo>
                  <a:pt x="3294850" y="2557273"/>
                  <a:pt x="2557273" y="3294850"/>
                  <a:pt x="1647425" y="3294850"/>
                </a:cubicBezTo>
                <a:cubicBezTo>
                  <a:pt x="1519478" y="3294850"/>
                  <a:pt x="1394938" y="3280265"/>
                  <a:pt x="1275376" y="3252665"/>
                </a:cubicBezTo>
                <a:lnTo>
                  <a:pt x="1215764" y="3236539"/>
                </a:lnTo>
                <a:lnTo>
                  <a:pt x="1240067" y="3196535"/>
                </a:lnTo>
                <a:cubicBezTo>
                  <a:pt x="1317933" y="3053198"/>
                  <a:pt x="1362162" y="2888937"/>
                  <a:pt x="1362162" y="2714346"/>
                </a:cubicBezTo>
                <a:cubicBezTo>
                  <a:pt x="1362162" y="2155655"/>
                  <a:pt x="909253" y="1702746"/>
                  <a:pt x="350562" y="1702746"/>
                </a:cubicBezTo>
                <a:cubicBezTo>
                  <a:pt x="245808" y="1702746"/>
                  <a:pt x="144772" y="1718669"/>
                  <a:pt x="49743" y="1748226"/>
                </a:cubicBezTo>
                <a:lnTo>
                  <a:pt x="5901" y="1764272"/>
                </a:lnTo>
                <a:lnTo>
                  <a:pt x="0" y="1647425"/>
                </a:lnTo>
                <a:cubicBezTo>
                  <a:pt x="0" y="737577"/>
                  <a:pt x="737577" y="0"/>
                  <a:pt x="1647425" y="0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Insert </a:t>
            </a:r>
            <a:br>
              <a:rPr lang="en-US"/>
            </a:br>
            <a:r>
              <a:rPr lang="en-US"/>
              <a:t>visual</a:t>
            </a:r>
          </a:p>
        </p:txBody>
      </p:sp>
    </p:spTree>
    <p:extLst>
      <p:ext uri="{BB962C8B-B14F-4D97-AF65-F5344CB8AC3E}">
        <p14:creationId xmlns:p14="http://schemas.microsoft.com/office/powerpoint/2010/main" val="3355950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Park Rynie CNC Aug 2023 </a:t>
            </a:r>
            <a:endParaRPr lang="en-ZA"/>
          </a:p>
        </p:txBody>
      </p:sp>
      <p:sp>
        <p:nvSpPr>
          <p:cNvPr id="7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6E03A4-3DF1-431E-B9AD-23392BC2873A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72169268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clusion Chapter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392738" y="2867097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Divider Slide</a:t>
            </a:r>
            <a:endParaRPr lang="en-ZA" noProof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9736D61-2B9F-B39D-FA43-E377D86AA7B3}"/>
              </a:ext>
            </a:extLst>
          </p:cNvPr>
          <p:cNvSpPr/>
          <p:nvPr userDrawn="1"/>
        </p:nvSpPr>
        <p:spPr>
          <a:xfrm>
            <a:off x="0" y="6593974"/>
            <a:ext cx="12192000" cy="264026"/>
          </a:xfrm>
          <a:prstGeom prst="rect">
            <a:avLst/>
          </a:prstGeom>
          <a:solidFill>
            <a:schemeClr val="tx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535C61B-929A-C0EC-5C58-CD9ED99EF73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47291" y="1468981"/>
            <a:ext cx="3937000" cy="35687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E8E6140-30DC-D3CB-A911-288044C11DA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56261" y="3292760"/>
            <a:ext cx="2260600" cy="2044700"/>
          </a:xfrm>
          <a:prstGeom prst="rect">
            <a:avLst/>
          </a:prstGeom>
        </p:spPr>
      </p:pic>
      <p:sp>
        <p:nvSpPr>
          <p:cNvPr id="4" name="Picture Placeholder 101">
            <a:extLst>
              <a:ext uri="{FF2B5EF4-FFF2-40B4-BE49-F238E27FC236}">
                <a16:creationId xmlns:a16="http://schemas.microsoft.com/office/drawing/2014/main" id="{F5F2CF35-ACC4-A108-DD87-92F9426534E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49197" y="3364197"/>
            <a:ext cx="1895476" cy="1895476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Insert visual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87BD48D-91A6-B706-71D6-9D1F3017065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343198" y="1600672"/>
            <a:ext cx="3294850" cy="3294850"/>
          </a:xfrm>
          <a:custGeom>
            <a:avLst/>
            <a:gdLst>
              <a:gd name="connsiteX0" fmla="*/ 1647425 w 3294850"/>
              <a:gd name="connsiteY0" fmla="*/ 0 h 3294850"/>
              <a:gd name="connsiteX1" fmla="*/ 3294850 w 3294850"/>
              <a:gd name="connsiteY1" fmla="*/ 1647425 h 3294850"/>
              <a:gd name="connsiteX2" fmla="*/ 1647425 w 3294850"/>
              <a:gd name="connsiteY2" fmla="*/ 3294850 h 3294850"/>
              <a:gd name="connsiteX3" fmla="*/ 1275376 w 3294850"/>
              <a:gd name="connsiteY3" fmla="*/ 3252665 h 3294850"/>
              <a:gd name="connsiteX4" fmla="*/ 1215764 w 3294850"/>
              <a:gd name="connsiteY4" fmla="*/ 3236539 h 3294850"/>
              <a:gd name="connsiteX5" fmla="*/ 1240067 w 3294850"/>
              <a:gd name="connsiteY5" fmla="*/ 3196535 h 3294850"/>
              <a:gd name="connsiteX6" fmla="*/ 1362162 w 3294850"/>
              <a:gd name="connsiteY6" fmla="*/ 2714346 h 3294850"/>
              <a:gd name="connsiteX7" fmla="*/ 350562 w 3294850"/>
              <a:gd name="connsiteY7" fmla="*/ 1702746 h 3294850"/>
              <a:gd name="connsiteX8" fmla="*/ 49743 w 3294850"/>
              <a:gd name="connsiteY8" fmla="*/ 1748226 h 3294850"/>
              <a:gd name="connsiteX9" fmla="*/ 5901 w 3294850"/>
              <a:gd name="connsiteY9" fmla="*/ 1764272 h 3294850"/>
              <a:gd name="connsiteX10" fmla="*/ 0 w 3294850"/>
              <a:gd name="connsiteY10" fmla="*/ 1647425 h 3294850"/>
              <a:gd name="connsiteX11" fmla="*/ 1647425 w 3294850"/>
              <a:gd name="connsiteY11" fmla="*/ 0 h 329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294850">
                <a:moveTo>
                  <a:pt x="1647425" y="0"/>
                </a:moveTo>
                <a:cubicBezTo>
                  <a:pt x="2557273" y="0"/>
                  <a:pt x="3294850" y="737577"/>
                  <a:pt x="3294850" y="1647425"/>
                </a:cubicBezTo>
                <a:cubicBezTo>
                  <a:pt x="3294850" y="2557273"/>
                  <a:pt x="2557273" y="3294850"/>
                  <a:pt x="1647425" y="3294850"/>
                </a:cubicBezTo>
                <a:cubicBezTo>
                  <a:pt x="1519478" y="3294850"/>
                  <a:pt x="1394938" y="3280265"/>
                  <a:pt x="1275376" y="3252665"/>
                </a:cubicBezTo>
                <a:lnTo>
                  <a:pt x="1215764" y="3236539"/>
                </a:lnTo>
                <a:lnTo>
                  <a:pt x="1240067" y="3196535"/>
                </a:lnTo>
                <a:cubicBezTo>
                  <a:pt x="1317933" y="3053198"/>
                  <a:pt x="1362162" y="2888937"/>
                  <a:pt x="1362162" y="2714346"/>
                </a:cubicBezTo>
                <a:cubicBezTo>
                  <a:pt x="1362162" y="2155655"/>
                  <a:pt x="909253" y="1702746"/>
                  <a:pt x="350562" y="1702746"/>
                </a:cubicBezTo>
                <a:cubicBezTo>
                  <a:pt x="245808" y="1702746"/>
                  <a:pt x="144772" y="1718669"/>
                  <a:pt x="49743" y="1748226"/>
                </a:cubicBezTo>
                <a:lnTo>
                  <a:pt x="5901" y="1764272"/>
                </a:lnTo>
                <a:lnTo>
                  <a:pt x="0" y="1647425"/>
                </a:lnTo>
                <a:cubicBezTo>
                  <a:pt x="0" y="737577"/>
                  <a:pt x="737577" y="0"/>
                  <a:pt x="1647425" y="0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Insert </a:t>
            </a:r>
            <a:br>
              <a:rPr lang="en-US"/>
            </a:br>
            <a:r>
              <a:rPr lang="en-US"/>
              <a:t>visual</a:t>
            </a:r>
          </a:p>
        </p:txBody>
      </p:sp>
    </p:spTree>
    <p:extLst>
      <p:ext uri="{BB962C8B-B14F-4D97-AF65-F5344CB8AC3E}">
        <p14:creationId xmlns:p14="http://schemas.microsoft.com/office/powerpoint/2010/main" val="2267711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50"/>
          <p:cNvGrpSpPr>
            <a:grpSpLocks/>
          </p:cNvGrpSpPr>
          <p:nvPr/>
        </p:nvGrpSpPr>
        <p:grpSpPr bwMode="auto">
          <a:xfrm>
            <a:off x="-6350" y="0"/>
            <a:ext cx="12198351" cy="6858000"/>
            <a:chOff x="-3" y="0"/>
            <a:chExt cx="5763" cy="4320"/>
          </a:xfrm>
        </p:grpSpPr>
        <p:pic>
          <p:nvPicPr>
            <p:cNvPr id="5" name="Picture 148" descr="logo small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8" y="326"/>
              <a:ext cx="1352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91"/>
            <p:cNvSpPr>
              <a:spLocks noChangeArrowheads="1"/>
            </p:cNvSpPr>
            <p:nvPr userDrawn="1"/>
          </p:nvSpPr>
          <p:spPr bwMode="auto">
            <a:xfrm>
              <a:off x="-3" y="0"/>
              <a:ext cx="5763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1800"/>
            </a:p>
          </p:txBody>
        </p:sp>
        <p:pic>
          <p:nvPicPr>
            <p:cNvPr id="7" name="Picture 23" descr="dd"/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" y="0"/>
              <a:ext cx="115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Oval 101"/>
            <p:cNvSpPr>
              <a:spLocks noChangeArrowheads="1"/>
            </p:cNvSpPr>
            <p:nvPr userDrawn="1"/>
          </p:nvSpPr>
          <p:spPr bwMode="auto">
            <a:xfrm>
              <a:off x="232" y="819"/>
              <a:ext cx="1448" cy="1447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9" name="Oval 102" descr="coolers"/>
            <p:cNvSpPr>
              <a:spLocks noChangeArrowheads="1"/>
            </p:cNvSpPr>
            <p:nvPr userDrawn="1"/>
          </p:nvSpPr>
          <p:spPr bwMode="auto">
            <a:xfrm>
              <a:off x="275" y="858"/>
              <a:ext cx="1362" cy="1369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0" name="Oval 103"/>
            <p:cNvSpPr>
              <a:spLocks noChangeArrowheads="1"/>
            </p:cNvSpPr>
            <p:nvPr userDrawn="1"/>
          </p:nvSpPr>
          <p:spPr bwMode="auto">
            <a:xfrm>
              <a:off x="217" y="772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1" name="Oval 104"/>
            <p:cNvSpPr>
              <a:spLocks noChangeArrowheads="1"/>
            </p:cNvSpPr>
            <p:nvPr userDrawn="1"/>
          </p:nvSpPr>
          <p:spPr bwMode="auto">
            <a:xfrm>
              <a:off x="162" y="772"/>
              <a:ext cx="1487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2" name="Oval 105"/>
            <p:cNvSpPr>
              <a:spLocks noChangeArrowheads="1"/>
            </p:cNvSpPr>
            <p:nvPr userDrawn="1"/>
          </p:nvSpPr>
          <p:spPr bwMode="auto">
            <a:xfrm>
              <a:off x="240" y="803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3" name="Oval 106"/>
            <p:cNvSpPr>
              <a:spLocks noChangeArrowheads="1"/>
            </p:cNvSpPr>
            <p:nvPr userDrawn="1"/>
          </p:nvSpPr>
          <p:spPr bwMode="auto">
            <a:xfrm>
              <a:off x="194" y="757"/>
              <a:ext cx="1486" cy="1486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4" name="Oval 107"/>
            <p:cNvSpPr>
              <a:spLocks noChangeArrowheads="1"/>
            </p:cNvSpPr>
            <p:nvPr userDrawn="1"/>
          </p:nvSpPr>
          <p:spPr bwMode="auto">
            <a:xfrm>
              <a:off x="279" y="834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5" name="Oval 108"/>
            <p:cNvSpPr>
              <a:spLocks noChangeArrowheads="1"/>
            </p:cNvSpPr>
            <p:nvPr userDrawn="1"/>
          </p:nvSpPr>
          <p:spPr bwMode="auto">
            <a:xfrm>
              <a:off x="108" y="834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6" name="Oval 109"/>
            <p:cNvSpPr>
              <a:spLocks noChangeArrowheads="1"/>
            </p:cNvSpPr>
            <p:nvPr userDrawn="1"/>
          </p:nvSpPr>
          <p:spPr bwMode="auto">
            <a:xfrm>
              <a:off x="287" y="757"/>
              <a:ext cx="1486" cy="1486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7" name="Oval 110"/>
            <p:cNvSpPr>
              <a:spLocks noChangeArrowheads="1"/>
            </p:cNvSpPr>
            <p:nvPr userDrawn="1"/>
          </p:nvSpPr>
          <p:spPr bwMode="auto">
            <a:xfrm>
              <a:off x="614" y="422"/>
              <a:ext cx="739" cy="747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8" name="Oval 111"/>
            <p:cNvSpPr>
              <a:spLocks noChangeArrowheads="1"/>
            </p:cNvSpPr>
            <p:nvPr userDrawn="1"/>
          </p:nvSpPr>
          <p:spPr bwMode="auto">
            <a:xfrm>
              <a:off x="629" y="445"/>
              <a:ext cx="708" cy="708"/>
            </a:xfrm>
            <a:prstGeom prst="ellipse">
              <a:avLst/>
            </a:prstGeom>
            <a:solidFill>
              <a:srgbClr val="8C7F6D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9" name="Oval 112"/>
            <p:cNvSpPr>
              <a:spLocks noChangeArrowheads="1"/>
            </p:cNvSpPr>
            <p:nvPr userDrawn="1"/>
          </p:nvSpPr>
          <p:spPr bwMode="auto">
            <a:xfrm>
              <a:off x="598" y="399"/>
              <a:ext cx="770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0" name="Oval 113"/>
            <p:cNvSpPr>
              <a:spLocks noChangeArrowheads="1"/>
            </p:cNvSpPr>
            <p:nvPr userDrawn="1"/>
          </p:nvSpPr>
          <p:spPr bwMode="auto">
            <a:xfrm>
              <a:off x="575" y="399"/>
              <a:ext cx="762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1" name="Oval 114"/>
            <p:cNvSpPr>
              <a:spLocks noChangeArrowheads="1"/>
            </p:cNvSpPr>
            <p:nvPr userDrawn="1"/>
          </p:nvSpPr>
          <p:spPr bwMode="auto">
            <a:xfrm>
              <a:off x="614" y="414"/>
              <a:ext cx="770" cy="771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2" name="Oval 115"/>
            <p:cNvSpPr>
              <a:spLocks noChangeArrowheads="1"/>
            </p:cNvSpPr>
            <p:nvPr userDrawn="1"/>
          </p:nvSpPr>
          <p:spPr bwMode="auto">
            <a:xfrm>
              <a:off x="590" y="391"/>
              <a:ext cx="763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3" name="Oval 116"/>
            <p:cNvSpPr>
              <a:spLocks noChangeArrowheads="1"/>
            </p:cNvSpPr>
            <p:nvPr userDrawn="1"/>
          </p:nvSpPr>
          <p:spPr bwMode="auto">
            <a:xfrm>
              <a:off x="629" y="445"/>
              <a:ext cx="708" cy="708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4" name="Oval 117"/>
            <p:cNvSpPr>
              <a:spLocks noChangeArrowheads="1"/>
            </p:cNvSpPr>
            <p:nvPr userDrawn="1"/>
          </p:nvSpPr>
          <p:spPr bwMode="auto">
            <a:xfrm>
              <a:off x="637" y="445"/>
              <a:ext cx="693" cy="693"/>
            </a:xfrm>
            <a:prstGeom prst="ellipse">
              <a:avLst/>
            </a:prstGeom>
            <a:noFill/>
            <a:ln w="0">
              <a:solidFill>
                <a:srgbClr val="83725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5" name="Oval 118" descr="face"/>
            <p:cNvSpPr>
              <a:spLocks noChangeArrowheads="1"/>
            </p:cNvSpPr>
            <p:nvPr userDrawn="1"/>
          </p:nvSpPr>
          <p:spPr bwMode="auto">
            <a:xfrm>
              <a:off x="633" y="445"/>
              <a:ext cx="700" cy="701"/>
            </a:xfrm>
            <a:prstGeom prst="ellipse">
              <a:avLst/>
            </a:prstGeom>
            <a:blipFill dpi="0" rotWithShape="1">
              <a:blip r:embed="rId5">
                <a:lum contrast="6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6" name="Oval 119"/>
            <p:cNvSpPr>
              <a:spLocks noChangeArrowheads="1"/>
            </p:cNvSpPr>
            <p:nvPr userDrawn="1"/>
          </p:nvSpPr>
          <p:spPr bwMode="auto">
            <a:xfrm>
              <a:off x="637" y="391"/>
              <a:ext cx="770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7" name="Oval 120"/>
            <p:cNvSpPr>
              <a:spLocks noChangeArrowheads="1"/>
            </p:cNvSpPr>
            <p:nvPr userDrawn="1"/>
          </p:nvSpPr>
          <p:spPr bwMode="auto">
            <a:xfrm>
              <a:off x="544" y="438"/>
              <a:ext cx="770" cy="762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8" name="Oval 121"/>
            <p:cNvSpPr>
              <a:spLocks noChangeArrowheads="1"/>
            </p:cNvSpPr>
            <p:nvPr userDrawn="1"/>
          </p:nvSpPr>
          <p:spPr bwMode="auto">
            <a:xfrm>
              <a:off x="637" y="438"/>
              <a:ext cx="763" cy="762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9" name="Oval 122"/>
            <p:cNvSpPr>
              <a:spLocks noChangeArrowheads="1"/>
            </p:cNvSpPr>
            <p:nvPr userDrawn="1"/>
          </p:nvSpPr>
          <p:spPr bwMode="auto">
            <a:xfrm>
              <a:off x="264" y="2002"/>
              <a:ext cx="1213" cy="1205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30" name="Oval 123"/>
            <p:cNvSpPr>
              <a:spLocks noChangeArrowheads="1"/>
            </p:cNvSpPr>
            <p:nvPr userDrawn="1"/>
          </p:nvSpPr>
          <p:spPr bwMode="auto">
            <a:xfrm>
              <a:off x="303" y="2033"/>
              <a:ext cx="1135" cy="1143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31" name="Oval 124"/>
            <p:cNvSpPr>
              <a:spLocks noChangeArrowheads="1"/>
            </p:cNvSpPr>
            <p:nvPr userDrawn="1"/>
          </p:nvSpPr>
          <p:spPr bwMode="auto">
            <a:xfrm>
              <a:off x="248" y="1963"/>
              <a:ext cx="1245" cy="124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32" name="Oval 125"/>
            <p:cNvSpPr>
              <a:spLocks noChangeArrowheads="1"/>
            </p:cNvSpPr>
            <p:nvPr userDrawn="1"/>
          </p:nvSpPr>
          <p:spPr bwMode="auto">
            <a:xfrm>
              <a:off x="209" y="1963"/>
              <a:ext cx="1237" cy="124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33" name="Oval 126"/>
            <p:cNvSpPr>
              <a:spLocks noChangeArrowheads="1"/>
            </p:cNvSpPr>
            <p:nvPr userDrawn="1"/>
          </p:nvSpPr>
          <p:spPr bwMode="auto">
            <a:xfrm>
              <a:off x="271" y="1986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34" name="Oval 127"/>
            <p:cNvSpPr>
              <a:spLocks noChangeArrowheads="1"/>
            </p:cNvSpPr>
            <p:nvPr userDrawn="1"/>
          </p:nvSpPr>
          <p:spPr bwMode="auto">
            <a:xfrm>
              <a:off x="232" y="1947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35" name="Oval 128" descr="new smal workers"/>
            <p:cNvSpPr>
              <a:spLocks noChangeArrowheads="1"/>
            </p:cNvSpPr>
            <p:nvPr userDrawn="1"/>
          </p:nvSpPr>
          <p:spPr bwMode="auto">
            <a:xfrm>
              <a:off x="304" y="2033"/>
              <a:ext cx="1135" cy="1143"/>
            </a:xfrm>
            <a:prstGeom prst="ellipse">
              <a:avLst/>
            </a:prstGeom>
            <a:blipFill dpi="0" rotWithShape="1">
              <a:blip r:embed="rId6">
                <a:lum contrast="12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36" name="Oval 129"/>
            <p:cNvSpPr>
              <a:spLocks noChangeArrowheads="1"/>
            </p:cNvSpPr>
            <p:nvPr userDrawn="1"/>
          </p:nvSpPr>
          <p:spPr bwMode="auto">
            <a:xfrm>
              <a:off x="162" y="2017"/>
              <a:ext cx="1238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37" name="Oval 130"/>
            <p:cNvSpPr>
              <a:spLocks noChangeArrowheads="1"/>
            </p:cNvSpPr>
            <p:nvPr userDrawn="1"/>
          </p:nvSpPr>
          <p:spPr bwMode="auto">
            <a:xfrm>
              <a:off x="310" y="1947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38" name="Oval 131"/>
            <p:cNvSpPr>
              <a:spLocks noChangeArrowheads="1"/>
            </p:cNvSpPr>
            <p:nvPr userDrawn="1"/>
          </p:nvSpPr>
          <p:spPr bwMode="auto">
            <a:xfrm>
              <a:off x="303" y="2017"/>
              <a:ext cx="1244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39" name="Oval 132"/>
            <p:cNvSpPr>
              <a:spLocks noChangeArrowheads="1"/>
            </p:cNvSpPr>
            <p:nvPr userDrawn="1"/>
          </p:nvSpPr>
          <p:spPr bwMode="auto">
            <a:xfrm>
              <a:off x="614" y="2990"/>
              <a:ext cx="1003" cy="1011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40" name="Oval 133"/>
            <p:cNvSpPr>
              <a:spLocks noChangeArrowheads="1"/>
            </p:cNvSpPr>
            <p:nvPr userDrawn="1"/>
          </p:nvSpPr>
          <p:spPr bwMode="auto">
            <a:xfrm>
              <a:off x="645" y="3021"/>
              <a:ext cx="941" cy="949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41" name="Oval 134"/>
            <p:cNvSpPr>
              <a:spLocks noChangeArrowheads="1"/>
            </p:cNvSpPr>
            <p:nvPr userDrawn="1"/>
          </p:nvSpPr>
          <p:spPr bwMode="auto">
            <a:xfrm>
              <a:off x="598" y="2959"/>
              <a:ext cx="1035" cy="103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42" name="Oval 135"/>
            <p:cNvSpPr>
              <a:spLocks noChangeArrowheads="1"/>
            </p:cNvSpPr>
            <p:nvPr userDrawn="1"/>
          </p:nvSpPr>
          <p:spPr bwMode="auto">
            <a:xfrm>
              <a:off x="567" y="2959"/>
              <a:ext cx="1027" cy="103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43" name="Oval 136"/>
            <p:cNvSpPr>
              <a:spLocks noChangeArrowheads="1"/>
            </p:cNvSpPr>
            <p:nvPr userDrawn="1"/>
          </p:nvSpPr>
          <p:spPr bwMode="auto">
            <a:xfrm>
              <a:off x="622" y="2982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44" name="Oval 137"/>
            <p:cNvSpPr>
              <a:spLocks noChangeArrowheads="1"/>
            </p:cNvSpPr>
            <p:nvPr userDrawn="1"/>
          </p:nvSpPr>
          <p:spPr bwMode="auto">
            <a:xfrm>
              <a:off x="583" y="2951"/>
              <a:ext cx="1034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45" name="Oval 138" descr="boom"/>
            <p:cNvSpPr>
              <a:spLocks noChangeArrowheads="1"/>
            </p:cNvSpPr>
            <p:nvPr userDrawn="1"/>
          </p:nvSpPr>
          <p:spPr bwMode="auto">
            <a:xfrm>
              <a:off x="638" y="3018"/>
              <a:ext cx="949" cy="957"/>
            </a:xfrm>
            <a:prstGeom prst="ellipse">
              <a:avLst/>
            </a:prstGeom>
            <a:blipFill dpi="0" rotWithShape="1">
              <a:blip r:embed="rId7">
                <a:lum contrast="6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46" name="Oval 139"/>
            <p:cNvSpPr>
              <a:spLocks noChangeArrowheads="1"/>
            </p:cNvSpPr>
            <p:nvPr userDrawn="1"/>
          </p:nvSpPr>
          <p:spPr bwMode="auto">
            <a:xfrm>
              <a:off x="528" y="3005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47" name="Oval 140"/>
            <p:cNvSpPr>
              <a:spLocks noChangeArrowheads="1"/>
            </p:cNvSpPr>
            <p:nvPr userDrawn="1"/>
          </p:nvSpPr>
          <p:spPr bwMode="auto">
            <a:xfrm>
              <a:off x="645" y="3005"/>
              <a:ext cx="1035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48" name="Oval 141"/>
            <p:cNvSpPr>
              <a:spLocks noChangeArrowheads="1"/>
            </p:cNvSpPr>
            <p:nvPr userDrawn="1"/>
          </p:nvSpPr>
          <p:spPr bwMode="auto">
            <a:xfrm>
              <a:off x="653" y="2951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</p:grpSp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078818" y="3271839"/>
            <a:ext cx="7393516" cy="676275"/>
          </a:xfrm>
        </p:spPr>
        <p:txBody>
          <a:bodyPr anchor="b"/>
          <a:lstStyle>
            <a:lvl1pPr>
              <a:defRPr>
                <a:solidFill>
                  <a:srgbClr val="003896"/>
                </a:solidFill>
              </a:defRPr>
            </a:lvl1pPr>
          </a:lstStyle>
          <a:p>
            <a:r>
              <a:rPr lang="en-ZA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078818" y="4092576"/>
            <a:ext cx="7393516" cy="2220913"/>
          </a:xfrm>
        </p:spPr>
        <p:txBody>
          <a:bodyPr/>
          <a:lstStyle>
            <a:lvl1pPr marL="0" indent="0">
              <a:buFontTx/>
              <a:buNone/>
              <a:defRPr sz="1800">
                <a:solidFill>
                  <a:srgbClr val="83725B"/>
                </a:solidFill>
              </a:defRPr>
            </a:lvl1pPr>
          </a:lstStyle>
          <a:p>
            <a:r>
              <a:rPr lang="en-ZA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11072088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Park Rynie CNC Aug 2023 </a:t>
            </a:r>
            <a:endParaRPr lang="en-ZA"/>
          </a:p>
        </p:txBody>
      </p:sp>
      <p:sp>
        <p:nvSpPr>
          <p:cNvPr id="6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86B232-EAE7-45B2-99B0-38A290B01042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257902800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Park Rynie CNC Aug 2023 </a:t>
            </a:r>
            <a:endParaRPr lang="en-ZA"/>
          </a:p>
        </p:txBody>
      </p:sp>
      <p:sp>
        <p:nvSpPr>
          <p:cNvPr id="6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671D24-B5D9-4745-B31F-809BAA44DEBE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564256087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ags" Target="../tags/tag2.xml"/><Relationship Id="rId13" Type="http://schemas.openxmlformats.org/officeDocument/2006/relationships/image" Target="../media/image3.em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oleObject" Target="../embeddings/oleObject1.bin"/><Relationship Id="rId4" Type="http://schemas.openxmlformats.org/officeDocument/2006/relationships/slideLayout" Target="../slideLayouts/slideLayout4.xml"/><Relationship Id="rId9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9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23.xml"/><Relationship Id="rId2" Type="http://schemas.openxmlformats.org/officeDocument/2006/relationships/slideLayout" Target="../slideLayouts/slideLayout8.xml"/><Relationship Id="rId16" Type="http://schemas.openxmlformats.org/officeDocument/2006/relationships/slideLayout" Target="../slideLayouts/slideLayout22.xml"/><Relationship Id="rId20" Type="http://schemas.openxmlformats.org/officeDocument/2006/relationships/slideLayout" Target="../slideLayouts/slideLayout26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21.xml"/><Relationship Id="rId23" Type="http://schemas.openxmlformats.org/officeDocument/2006/relationships/image" Target="../media/image8.jpeg"/><Relationship Id="rId10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20.xml"/><Relationship Id="rId22" Type="http://schemas.openxmlformats.org/officeDocument/2006/relationships/image" Target="../media/image7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1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29.xml"/><Relationship Id="rId21" Type="http://schemas.openxmlformats.org/officeDocument/2006/relationships/image" Target="../media/image7.jpeg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17" Type="http://schemas.openxmlformats.org/officeDocument/2006/relationships/slideLayout" Target="../slideLayouts/slideLayout43.xml"/><Relationship Id="rId2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42.xml"/><Relationship Id="rId20" Type="http://schemas.openxmlformats.org/officeDocument/2006/relationships/theme" Target="../theme/theme3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36.xml"/><Relationship Id="rId19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40.xml"/><Relationship Id="rId22" Type="http://schemas.openxmlformats.org/officeDocument/2006/relationships/image" Target="../media/image8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A7057F0-5F5E-786F-613E-0CBEA464107A}"/>
              </a:ext>
            </a:extLst>
          </p:cNvPr>
          <p:cNvSpPr/>
          <p:nvPr userDrawn="1"/>
        </p:nvSpPr>
        <p:spPr>
          <a:xfrm>
            <a:off x="0" y="0"/>
            <a:ext cx="121920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Object 10" hidden="1"/>
          <p:cNvGraphicFramePr>
            <a:graphicFrameLocks noChangeAspect="1"/>
          </p:cNvGraphicFramePr>
          <p:nvPr userDrawn="1"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327276721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0" imgW="270" imgH="270" progId="TCLayout.ActiveDocument.1">
                  <p:embed/>
                </p:oleObj>
              </mc:Choice>
              <mc:Fallback>
                <p:oleObj name="think-cell Slide" r:id="rId10" imgW="270" imgH="270" progId="TCLayout.ActiveDocument.1">
                  <p:embed/>
                  <p:pic>
                    <p:nvPicPr>
                      <p:cNvPr id="11" name="Object 10" hidden="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/>
          <p:cNvSpPr/>
          <p:nvPr userDrawn="1">
            <p:custDataLst>
              <p:tags r:id="rId9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1681" y="1223493"/>
            <a:ext cx="11383851" cy="4859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ZA"/>
              <a:t>Edit Master text styles</a:t>
            </a:r>
          </a:p>
          <a:p>
            <a:pPr lvl="1"/>
            <a:r>
              <a:rPr lang="en-ZA"/>
              <a:t>Second level</a:t>
            </a:r>
          </a:p>
          <a:p>
            <a:pPr lvl="2"/>
            <a:r>
              <a:rPr lang="en-ZA"/>
              <a:t>Third level</a:t>
            </a:r>
          </a:p>
          <a:p>
            <a:pPr lvl="3"/>
            <a:r>
              <a:rPr lang="en-ZA"/>
              <a:t>Fourth level</a:t>
            </a:r>
          </a:p>
          <a:p>
            <a:pPr lvl="4"/>
            <a:r>
              <a:rPr lang="en-ZA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pl-PL"/>
              <a:t>Park Rynie CNC Aug 2023 </a:t>
            </a:r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1681" y="205769"/>
            <a:ext cx="9511777" cy="66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/>
              <a:t>Click to edit Master title style</a:t>
            </a:r>
            <a:endParaRPr lang="en-ZA" noProof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A1EFD3B-809C-B8A0-4D86-16532E5E748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10441904" y="312737"/>
            <a:ext cx="1422400" cy="3683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9A3506A-6DD2-E9D5-DD05-B23171DA1339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037031" y="318311"/>
            <a:ext cx="241300" cy="3683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56DB893-999D-78A5-DBD6-5B38A7382F94}"/>
              </a:ext>
            </a:extLst>
          </p:cNvPr>
          <p:cNvSpPr/>
          <p:nvPr userDrawn="1"/>
        </p:nvSpPr>
        <p:spPr>
          <a:xfrm>
            <a:off x="0" y="6176963"/>
            <a:ext cx="12192000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861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90" r:id="rId3"/>
    <p:sldLayoutId id="2147483738" r:id="rId4"/>
    <p:sldLayoutId id="2147483739" r:id="rId5"/>
    <p:sldLayoutId id="2147483740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§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1D3E88"/>
        </a:buClr>
        <a:buFont typeface="Calibri" panose="020F0502020204030204" pitchFamily="34" charset="0"/>
        <a:buChar char="-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3" descr="logo small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7151" y="341313"/>
            <a:ext cx="1564216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17" descr="topsolid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0121900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82084" y="166688"/>
            <a:ext cx="8693149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ZA"/>
              <a:t>Click to edit Master title style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82085" y="1436689"/>
            <a:ext cx="11171767" cy="504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ZA"/>
              <a:t>Click to edit Master text styles</a:t>
            </a:r>
          </a:p>
          <a:p>
            <a:pPr lvl="1"/>
            <a:r>
              <a:rPr lang="en-ZA"/>
              <a:t>Second level</a:t>
            </a:r>
          </a:p>
          <a:p>
            <a:pPr lvl="2"/>
            <a:r>
              <a:rPr lang="en-ZA"/>
              <a:t>Third level</a:t>
            </a:r>
          </a:p>
          <a:p>
            <a:pPr lvl="3"/>
            <a:r>
              <a:rPr lang="en-ZA"/>
              <a:t>Fourth level</a:t>
            </a:r>
          </a:p>
          <a:p>
            <a:pPr lvl="4"/>
            <a:r>
              <a:rPr lang="en-ZA"/>
              <a:t>Fifth level</a:t>
            </a:r>
          </a:p>
        </p:txBody>
      </p:sp>
      <p:sp>
        <p:nvSpPr>
          <p:cNvPr id="1061" name="Rectangle 3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1" y="6453189"/>
            <a:ext cx="2317751" cy="268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1062" name="Rectangle 3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76185" y="6453189"/>
            <a:ext cx="3839633" cy="268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r>
              <a:rPr lang="pl-PL"/>
              <a:t>Park Rynie CNC Aug 2023 </a:t>
            </a:r>
            <a:endParaRPr lang="en-ZA"/>
          </a:p>
        </p:txBody>
      </p:sp>
      <p:sp>
        <p:nvSpPr>
          <p:cNvPr id="1063" name="Rectangle 3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552518" y="6453189"/>
            <a:ext cx="2201333" cy="268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fld id="{67F45492-87A1-4311-8485-5EA684FF9A2B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621916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3" r:id="rId15"/>
    <p:sldLayoutId id="2147483656" r:id="rId16"/>
    <p:sldLayoutId id="2147483650" r:id="rId17"/>
    <p:sldLayoutId id="2147483657" r:id="rId18"/>
    <p:sldLayoutId id="2147483691" r:id="rId19"/>
    <p:sldLayoutId id="2147483741" r:id="rId20"/>
  </p:sldLayoutIdLst>
  <p:transition spd="slow">
    <p:fade/>
  </p:transition>
  <p:hf hd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266700" indent="-266700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2000">
          <a:solidFill>
            <a:srgbClr val="003896"/>
          </a:solidFill>
          <a:latin typeface="+mn-lt"/>
          <a:ea typeface="+mn-ea"/>
          <a:cs typeface="+mn-cs"/>
        </a:defRPr>
      </a:lvl1pPr>
      <a:lvl2pPr marL="717550" indent="-271463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>
          <a:solidFill>
            <a:srgbClr val="003896"/>
          </a:solidFill>
          <a:latin typeface="+mn-lt"/>
          <a:cs typeface="+mn-cs"/>
        </a:defRPr>
      </a:lvl2pPr>
      <a:lvl3pPr marL="1076325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600">
          <a:solidFill>
            <a:srgbClr val="003896"/>
          </a:solidFill>
          <a:latin typeface="+mn-lt"/>
          <a:cs typeface="+mn-cs"/>
        </a:defRPr>
      </a:lvl3pPr>
      <a:lvl4pPr marL="1435100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4pPr>
      <a:lvl5pPr marL="1793875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5pPr>
      <a:lvl6pPr marL="22510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6pPr>
      <a:lvl7pPr marL="27082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7pPr>
      <a:lvl8pPr marL="31654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8pPr>
      <a:lvl9pPr marL="36226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3" descr="logo small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7151" y="341313"/>
            <a:ext cx="1564216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17" descr="topsolid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0121900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82084" y="166688"/>
            <a:ext cx="8693149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ZA"/>
              <a:t>Click to edit Master title style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82085" y="1436689"/>
            <a:ext cx="11171767" cy="504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ZA"/>
              <a:t>Click to edit Master text styles</a:t>
            </a:r>
          </a:p>
          <a:p>
            <a:pPr lvl="1"/>
            <a:r>
              <a:rPr lang="en-ZA"/>
              <a:t>Second level</a:t>
            </a:r>
          </a:p>
          <a:p>
            <a:pPr lvl="2"/>
            <a:r>
              <a:rPr lang="en-ZA"/>
              <a:t>Third level</a:t>
            </a:r>
          </a:p>
          <a:p>
            <a:pPr lvl="3"/>
            <a:r>
              <a:rPr lang="en-ZA"/>
              <a:t>Fourth level</a:t>
            </a:r>
          </a:p>
          <a:p>
            <a:pPr lvl="4"/>
            <a:r>
              <a:rPr lang="en-ZA"/>
              <a:t>Fifth level</a:t>
            </a:r>
          </a:p>
        </p:txBody>
      </p:sp>
      <p:sp>
        <p:nvSpPr>
          <p:cNvPr id="1061" name="Rectangle 3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1" y="6453189"/>
            <a:ext cx="2317751" cy="268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fld id="{B87A43BC-FA68-401D-AAC5-EEBBF45D96B7}" type="datetime5">
              <a:rPr lang="en-US" smtClean="0"/>
              <a:t>8-Jun-26</a:t>
            </a:fld>
            <a:endParaRPr lang="en-ZA"/>
          </a:p>
        </p:txBody>
      </p:sp>
      <p:sp>
        <p:nvSpPr>
          <p:cNvPr id="1062" name="Rectangle 3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76185" y="6453189"/>
            <a:ext cx="3839633" cy="268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1063" name="Rectangle 3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552518" y="6453189"/>
            <a:ext cx="2201333" cy="268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fld id="{67F45492-87A1-4311-8485-5EA684FF9A2B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647621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723" r:id="rId16"/>
    <p:sldLayoutId id="2147483721" r:id="rId17"/>
    <p:sldLayoutId id="2147483736" r:id="rId18"/>
    <p:sldLayoutId id="2147483737" r:id="rId19"/>
  </p:sldLayoutIdLst>
  <p:transition spd="slow">
    <p:fade/>
  </p:transition>
  <p:hf hdr="0" ftr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266700" indent="-266700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2000">
          <a:solidFill>
            <a:srgbClr val="003896"/>
          </a:solidFill>
          <a:latin typeface="+mn-lt"/>
          <a:ea typeface="+mn-ea"/>
          <a:cs typeface="+mn-cs"/>
        </a:defRPr>
      </a:lvl1pPr>
      <a:lvl2pPr marL="717550" indent="-271463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>
          <a:solidFill>
            <a:srgbClr val="003896"/>
          </a:solidFill>
          <a:latin typeface="+mn-lt"/>
          <a:cs typeface="+mn-cs"/>
        </a:defRPr>
      </a:lvl2pPr>
      <a:lvl3pPr marL="1076325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600">
          <a:solidFill>
            <a:srgbClr val="003896"/>
          </a:solidFill>
          <a:latin typeface="+mn-lt"/>
          <a:cs typeface="+mn-cs"/>
        </a:defRPr>
      </a:lvl3pPr>
      <a:lvl4pPr marL="1435100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4pPr>
      <a:lvl5pPr marL="1793875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5pPr>
      <a:lvl6pPr marL="22510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6pPr>
      <a:lvl7pPr marL="27082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7pPr>
      <a:lvl8pPr marL="31654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8pPr>
      <a:lvl9pPr marL="36226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783981-0676-B4BE-E2C1-016DCD399B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39589" y="882013"/>
            <a:ext cx="7296150" cy="2359021"/>
          </a:xfrm>
        </p:spPr>
        <p:txBody>
          <a:bodyPr>
            <a:normAutofit fontScale="90000"/>
          </a:bodyPr>
          <a:lstStyle/>
          <a:p>
            <a:pPr algn="l"/>
            <a:br>
              <a:rPr lang="en-GB" b="1" dirty="0"/>
            </a:br>
            <a:br>
              <a:rPr lang="en-GB" b="1" dirty="0"/>
            </a:br>
            <a:br>
              <a:rPr lang="en-GB" b="1" dirty="0"/>
            </a:br>
            <a:br>
              <a:rPr lang="en-GB" b="1" dirty="0"/>
            </a:br>
            <a:br>
              <a:rPr lang="en-GB" b="1" dirty="0"/>
            </a:br>
            <a:br>
              <a:rPr lang="en-GB" b="1" dirty="0"/>
            </a:br>
            <a:br>
              <a:rPr lang="en-GB" b="1" dirty="0"/>
            </a:br>
            <a:br>
              <a:rPr lang="en-GB" b="1" dirty="0"/>
            </a:br>
            <a:br>
              <a:rPr lang="en-GB" b="1" dirty="0"/>
            </a:br>
            <a:r>
              <a:rPr lang="en-US" b="1" dirty="0"/>
              <a:t>Electrification Households Tender</a:t>
            </a:r>
            <a:br>
              <a:rPr lang="en-US" b="1" dirty="0"/>
            </a:br>
            <a:br>
              <a:rPr lang="en-US" b="1" dirty="0"/>
            </a:br>
            <a:r>
              <a:rPr lang="en-US" b="1" dirty="0"/>
              <a:t>Clarification Meeting </a:t>
            </a:r>
            <a:br>
              <a:rPr lang="en-US" b="1" dirty="0"/>
            </a:br>
            <a:br>
              <a:rPr lang="en-US" b="1" dirty="0"/>
            </a:br>
            <a:r>
              <a:rPr lang="en-US" b="1" dirty="0"/>
              <a:t>Safety Evaluation: High Risk</a:t>
            </a:r>
            <a:br>
              <a:rPr lang="en-GB" dirty="0"/>
            </a:br>
            <a:r>
              <a:rPr lang="en-GB" b="1" dirty="0">
                <a:cs typeface="Arial"/>
              </a:rPr>
              <a:t>    </a:t>
            </a:r>
            <a:r>
              <a:rPr lang="en-GB" sz="2800" b="1" dirty="0">
                <a:cs typeface="Arial"/>
              </a:rPr>
              <a:t> </a:t>
            </a:r>
            <a:br>
              <a:rPr lang="en-GB" sz="2800" b="1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8BACADA-DE41-379E-EBA9-025F5F59D2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40238" y="2218544"/>
            <a:ext cx="7295501" cy="748660"/>
          </a:xfrm>
        </p:spPr>
        <p:txBody>
          <a:bodyPr/>
          <a:lstStyle/>
          <a:p>
            <a:endParaRPr lang="en-US" sz="1400" dirty="0">
              <a:solidFill>
                <a:schemeClr val="bg1">
                  <a:lumMod val="95000"/>
                </a:schemeClr>
              </a:solidFill>
            </a:endParaRPr>
          </a:p>
          <a:p>
            <a:pPr algn="l"/>
            <a:r>
              <a:rPr lang="en-US" sz="2000" dirty="0">
                <a:solidFill>
                  <a:schemeClr val="bg1">
                    <a:lumMod val="95000"/>
                  </a:schemeClr>
                </a:solidFill>
                <a:cs typeface="Arial"/>
              </a:rPr>
              <a:t>By: 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  <a:cs typeface="Arial"/>
              </a:rPr>
              <a:t>Zakhona Dlamini</a:t>
            </a:r>
            <a:endParaRPr lang="en-US" sz="2000" dirty="0">
              <a:solidFill>
                <a:schemeClr val="bg1">
                  <a:lumMod val="95000"/>
                </a:schemeClr>
              </a:solidFill>
              <a:cs typeface="Arial"/>
            </a:endParaRPr>
          </a:p>
          <a:p>
            <a:pPr algn="l"/>
            <a:r>
              <a:rPr lang="en-US" sz="2000" dirty="0">
                <a:solidFill>
                  <a:schemeClr val="bg1">
                    <a:lumMod val="95000"/>
                  </a:schemeClr>
                </a:solidFill>
                <a:cs typeface="Arial"/>
              </a:rPr>
              <a:t>Date: 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  <a:cs typeface="Arial"/>
              </a:rPr>
              <a:t>09 June 2026</a:t>
            </a:r>
            <a:endParaRPr lang="en-US" sz="2000" dirty="0">
              <a:solidFill>
                <a:schemeClr val="bg1">
                  <a:lumMod val="95000"/>
                </a:schemeClr>
              </a:solidFill>
              <a:cs typeface="Arial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E3E007-85FD-6A38-301F-BC4870BEDB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 </a:t>
            </a:r>
          </a:p>
          <a:p>
            <a:endParaRPr lang="en-US" dirty="0"/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E5F77460-8E9F-1567-7170-702027539AA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22F19F1E-CB43-D25A-2C75-6E321D77C0C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55240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53F1B-5B84-ED7F-D33B-827EA57C8B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F83941-135C-3175-4DEF-3B5C295329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2084" y="166688"/>
            <a:ext cx="8693149" cy="666750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7. Competency continues….</a:t>
            </a:r>
            <a:endParaRPr lang="en-ZA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BE710AF-BC38-01D1-B849-A6184BB30E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52518" y="6453189"/>
            <a:ext cx="2201333" cy="268287"/>
          </a:xfrm>
        </p:spPr>
        <p:txBody>
          <a:bodyPr wrap="square" anchor="b">
            <a:normAutofit/>
          </a:bodyPr>
          <a:lstStyle/>
          <a:p>
            <a:pPr>
              <a:spcAft>
                <a:spcPts val="600"/>
              </a:spcAft>
            </a:pPr>
            <a:endParaRPr lang="en-Z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5E8BBB-FEAF-BA1D-BED6-67985301FE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8149" y="1436689"/>
            <a:ext cx="11315702" cy="5045075"/>
          </a:xfrm>
        </p:spPr>
        <p:txBody>
          <a:bodyPr/>
          <a:lstStyle/>
          <a:p>
            <a:r>
              <a:rPr lang="en-ZA" dirty="0"/>
              <a:t>CR 8(7), Construction Supervisor with valid Supervision Certificate and MV/LV line Construction).</a:t>
            </a:r>
          </a:p>
          <a:p>
            <a:r>
              <a:rPr lang="en-ZA" dirty="0"/>
              <a:t>CR 8(5) Safety Officer (Registered with SACPCMP)</a:t>
            </a:r>
          </a:p>
          <a:p>
            <a:r>
              <a:rPr lang="en-ZA" dirty="0"/>
              <a:t>CR10(1), Fall Protection Planner/Developer (Unit standard 229994)</a:t>
            </a:r>
          </a:p>
          <a:p>
            <a:r>
              <a:rPr lang="en-ZA" dirty="0"/>
              <a:t>Fall Rescue (Competency only)  (Unit standard 229998)</a:t>
            </a:r>
          </a:p>
          <a:p>
            <a:r>
              <a:rPr lang="en-ZA" dirty="0"/>
              <a:t>GAR 9(2) Incident Investigator</a:t>
            </a:r>
          </a:p>
          <a:p>
            <a:r>
              <a:rPr lang="en-ZA" dirty="0"/>
              <a:t>CR 13(1) Competent person for Excavation Work</a:t>
            </a:r>
          </a:p>
          <a:p>
            <a:pPr marL="0" indent="0">
              <a:buNone/>
            </a:pP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107831230"/>
      </p:ext>
    </p:extLst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286D18-61C9-8531-4C55-2792ABD73D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8CDB4D-ECA7-1F7D-BC59-0121E8834A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2084" y="166688"/>
            <a:ext cx="8693149" cy="666750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8. Medical Fitness Certificate</a:t>
            </a:r>
            <a:endParaRPr lang="en-Z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4F8380-9CA5-BB48-20FF-B936A72E23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8149" y="1436689"/>
            <a:ext cx="11315702" cy="5045075"/>
          </a:xfrm>
        </p:spPr>
        <p:txBody>
          <a:bodyPr/>
          <a:lstStyle/>
          <a:p>
            <a:r>
              <a:rPr lang="en-US" dirty="0"/>
              <a:t>Including Annexure 3 template.</a:t>
            </a:r>
          </a:p>
          <a:p>
            <a:r>
              <a:rPr lang="en-US" dirty="0"/>
              <a:t>Done by Occupational Health Practitioner/Nurse/Doctor.</a:t>
            </a:r>
          </a:p>
          <a:p>
            <a:r>
              <a:rPr lang="en-US" dirty="0"/>
              <a:t>Provide minimum of 3 medical Certificates.</a:t>
            </a:r>
            <a:endParaRPr lang="en-ZA" sz="1400" dirty="0"/>
          </a:p>
          <a:p>
            <a:pPr marL="0" indent="0">
              <a:buNone/>
            </a:pP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203820139"/>
      </p:ext>
    </p:extLst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F0186F-A2CE-81DB-758A-C78901DB16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697508-8385-60BE-133F-8A8902B3CE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2084" y="166688"/>
            <a:ext cx="8693149" cy="666750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8. Medical Fitness Certificate</a:t>
            </a:r>
            <a:endParaRPr lang="en-ZA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050CC0-1A8F-EBA4-42C4-DBBB0DD34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52518" y="6453189"/>
            <a:ext cx="2201333" cy="268287"/>
          </a:xfrm>
        </p:spPr>
        <p:txBody>
          <a:bodyPr wrap="square" anchor="b">
            <a:normAutofit/>
          </a:bodyPr>
          <a:lstStyle/>
          <a:p>
            <a:pPr>
              <a:spcAft>
                <a:spcPts val="600"/>
              </a:spcAft>
            </a:pPr>
            <a:endParaRPr lang="en-Z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0A2C45-CB5A-B8E1-E3F5-FED760AA97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8149" y="1436689"/>
            <a:ext cx="11315702" cy="5045075"/>
          </a:xfrm>
        </p:spPr>
        <p:txBody>
          <a:bodyPr/>
          <a:lstStyle/>
          <a:p>
            <a:r>
              <a:rPr lang="en-US" dirty="0"/>
              <a:t>Including Annexure 3 template.</a:t>
            </a:r>
          </a:p>
          <a:p>
            <a:r>
              <a:rPr lang="en-US" dirty="0"/>
              <a:t>Done by Occupational Health Practitioner/Nurse/Doctor.</a:t>
            </a:r>
          </a:p>
          <a:p>
            <a:r>
              <a:rPr lang="en-US" dirty="0"/>
              <a:t>Provide minimum of 3 medical Certificates.</a:t>
            </a:r>
            <a:endParaRPr lang="en-ZA" sz="1400" dirty="0"/>
          </a:p>
          <a:p>
            <a:pPr marL="0" indent="0">
              <a:buNone/>
            </a:pP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880354426"/>
      </p:ext>
    </p:extLst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C127FE-980F-1BD6-B87F-10432AA748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8E18E8-A599-B1CD-675C-E78C7EF20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2084" y="166688"/>
            <a:ext cx="8693149" cy="666750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9. Fall Protection Plan</a:t>
            </a:r>
            <a:endParaRPr lang="en-ZA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035175-C5F2-F1C6-BCFA-48B0F0B79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52518" y="6453189"/>
            <a:ext cx="2201333" cy="268287"/>
          </a:xfrm>
        </p:spPr>
        <p:txBody>
          <a:bodyPr wrap="square" anchor="b">
            <a:normAutofit/>
          </a:bodyPr>
          <a:lstStyle/>
          <a:p>
            <a:pPr>
              <a:spcAft>
                <a:spcPts val="600"/>
              </a:spcAft>
            </a:pPr>
            <a:endParaRPr lang="en-Z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D8CDF1-911A-16E8-451A-97451DC3F5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8149" y="1436689"/>
            <a:ext cx="11315702" cy="5045075"/>
          </a:xfrm>
        </p:spPr>
        <p:txBody>
          <a:bodyPr/>
          <a:lstStyle/>
          <a:p>
            <a:r>
              <a:rPr lang="en-US" dirty="0"/>
              <a:t>Plan to include Working at Height and Rescue Plan.</a:t>
            </a:r>
          </a:p>
          <a:p>
            <a:r>
              <a:rPr lang="en-US" dirty="0"/>
              <a:t>Next review date to be include.</a:t>
            </a:r>
          </a:p>
          <a:p>
            <a:r>
              <a:rPr lang="en-US" dirty="0"/>
              <a:t>To be signed by the compiler and the CEO of the company.</a:t>
            </a:r>
            <a:endParaRPr lang="en-ZA" dirty="0"/>
          </a:p>
          <a:p>
            <a:pPr marL="0" indent="0">
              <a:buNone/>
            </a:pP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994613167"/>
      </p:ext>
    </p:extLst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F52645-5DCF-0C12-4AE0-5FF4D7566C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78F9DF-110C-DB3D-E242-ECDA5C3819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2084" y="166688"/>
            <a:ext cx="8693149" cy="666750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10. Substance Abuse Procedure</a:t>
            </a:r>
            <a:endParaRPr lang="en-ZA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185638-1C70-C568-8C11-69309D79E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52518" y="6453189"/>
            <a:ext cx="2201333" cy="268287"/>
          </a:xfrm>
        </p:spPr>
        <p:txBody>
          <a:bodyPr wrap="square" anchor="b">
            <a:normAutofit/>
          </a:bodyPr>
          <a:lstStyle/>
          <a:p>
            <a:pPr>
              <a:spcAft>
                <a:spcPts val="600"/>
              </a:spcAft>
            </a:pPr>
            <a:endParaRPr lang="en-Z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30E809-92F6-9696-147C-31BEAFA313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8149" y="1436689"/>
            <a:ext cx="11315702" cy="5045075"/>
          </a:xfrm>
        </p:spPr>
        <p:txBody>
          <a:bodyPr/>
          <a:lstStyle/>
          <a:p>
            <a:r>
              <a:rPr lang="en-US" dirty="0"/>
              <a:t>Provide Procedure or Policy for the company.</a:t>
            </a:r>
          </a:p>
          <a:p>
            <a:r>
              <a:rPr lang="en-US" dirty="0"/>
              <a:t>Policy must be signed by CEO/Director.</a:t>
            </a:r>
            <a:endParaRPr lang="en-ZA" dirty="0"/>
          </a:p>
          <a:p>
            <a:pPr marL="0" indent="0">
              <a:buNone/>
            </a:pP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651287893"/>
      </p:ext>
    </p:extLst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9AE584-13B0-D5B8-07C8-176B153457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411ACB-4CB6-D884-2DE7-C798A437A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2084" y="166688"/>
            <a:ext cx="8693149" cy="666750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11. Costing for SHE</a:t>
            </a:r>
            <a:endParaRPr lang="en-ZA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1DA74D-ACCF-805D-D24B-04048E9DF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52518" y="6453189"/>
            <a:ext cx="2201333" cy="268287"/>
          </a:xfrm>
        </p:spPr>
        <p:txBody>
          <a:bodyPr wrap="square" anchor="b">
            <a:normAutofit/>
          </a:bodyPr>
          <a:lstStyle/>
          <a:p>
            <a:pPr>
              <a:spcAft>
                <a:spcPts val="600"/>
              </a:spcAft>
            </a:pPr>
            <a:endParaRPr lang="en-Z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C6021E-D182-F963-2DB9-1F8A319693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8149" y="1436689"/>
            <a:ext cx="11315702" cy="5045075"/>
          </a:xfrm>
        </p:spPr>
        <p:txBody>
          <a:bodyPr/>
          <a:lstStyle/>
          <a:p>
            <a:r>
              <a:rPr lang="en-US" dirty="0"/>
              <a:t>Costing for SHE Relevant to this type of Contract (e.g. PPE, SHE trainings etc.)</a:t>
            </a:r>
          </a:p>
          <a:p>
            <a:r>
              <a:rPr lang="en-US" dirty="0"/>
              <a:t>The cost should be broken down not provided as a lump sum</a:t>
            </a:r>
          </a:p>
          <a:p>
            <a:r>
              <a:rPr lang="en-US" dirty="0"/>
              <a:t> The costing must be based on the overall scope of work/service to be performed.</a:t>
            </a:r>
            <a:endParaRPr lang="en-ZA" dirty="0"/>
          </a:p>
          <a:p>
            <a:pPr marL="0" indent="0">
              <a:buNone/>
            </a:pP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550091541"/>
      </p:ext>
    </p:extLst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70FAF6-1BE2-9D79-C294-4B876675ADD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pic>
        <p:nvPicPr>
          <p:cNvPr id="8" name="Picture Placeholder 7" descr="A close-up of a solar panel&#10;&#10;Description automatically generated">
            <a:extLst>
              <a:ext uri="{FF2B5EF4-FFF2-40B4-BE49-F238E27FC236}">
                <a16:creationId xmlns:a16="http://schemas.microsoft.com/office/drawing/2014/main" id="{879D8634-3BC8-6BB7-58D0-B2F0F53D38AB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52" r="23652"/>
          <a:stretch>
            <a:fillRect/>
          </a:stretch>
        </p:blipFill>
        <p:spPr>
          <a:xfrm>
            <a:off x="749300" y="3363913"/>
            <a:ext cx="1895475" cy="1895475"/>
          </a:xfrm>
          <a:prstGeom prst="ellipse">
            <a:avLst/>
          </a:prstGeom>
        </p:spPr>
      </p:pic>
      <p:pic>
        <p:nvPicPr>
          <p:cNvPr id="6" name="Picture Placeholder 5" descr="A rainbow over a dam&#10;&#10;Description automatically generated with low confidence">
            <a:extLst>
              <a:ext uri="{FF2B5EF4-FFF2-40B4-BE49-F238E27FC236}">
                <a16:creationId xmlns:a16="http://schemas.microsoft.com/office/drawing/2014/main" id="{C62848E5-EDA5-8EAD-F4FE-7C7F8829439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5" r="31573" b="10918"/>
          <a:stretch/>
        </p:blipFill>
        <p:spPr>
          <a:xfrm>
            <a:off x="1343198" y="1600672"/>
            <a:ext cx="3294850" cy="3294850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43160EC-2CDA-75B4-BE13-5B59BC52D3D3}"/>
              </a:ext>
            </a:extLst>
          </p:cNvPr>
          <p:cNvSpPr txBox="1"/>
          <p:nvPr/>
        </p:nvSpPr>
        <p:spPr>
          <a:xfrm>
            <a:off x="-278296" y="1262270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bg1">
                  <a:lumMod val="50000"/>
                </a:schemeClr>
              </a:buClr>
              <a:buFont typeface="Wingdings" panose="05000000000000000000" pitchFamily="2" charset="2"/>
              <a:buChar char="§"/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839183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2F5899-B5EB-1C08-6438-9D202D15A4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40AC09-83C4-6019-0CA2-B420470BD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2084" y="166688"/>
            <a:ext cx="8693149" cy="666750"/>
          </a:xfrm>
        </p:spPr>
        <p:txBody>
          <a:bodyPr wrap="square" anchor="ctr">
            <a:normAutofit/>
          </a:bodyPr>
          <a:lstStyle/>
          <a:p>
            <a:r>
              <a:rPr lang="en-ZA" dirty="0"/>
              <a:t>Safety and Evacuation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B05BAB-05D2-B997-3988-0808FFE1ED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8149" y="1436689"/>
            <a:ext cx="11315702" cy="5045075"/>
          </a:xfrm>
        </p:spPr>
        <p:txBody>
          <a:bodyPr/>
          <a:lstStyle/>
          <a:p>
            <a:r>
              <a:rPr lang="en-US" dirty="0"/>
              <a:t>Evacuation at your place of work</a:t>
            </a:r>
          </a:p>
          <a:p>
            <a:r>
              <a:rPr lang="en-US" dirty="0"/>
              <a:t>Assistance in an emergency.</a:t>
            </a:r>
          </a:p>
          <a:p>
            <a:r>
              <a:rPr lang="en-US" dirty="0"/>
              <a:t>Any safety concerns</a:t>
            </a:r>
          </a:p>
          <a:p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690460423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118B32-997C-96BF-26BA-377F9BBC32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BB4F9F-00C0-599D-B5A3-CD340CE208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2084" y="166688"/>
            <a:ext cx="8693149" cy="666750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1. Acknowledgement of Eskom Rules</a:t>
            </a:r>
            <a:endParaRPr lang="en-ZA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F3BCA5-2DA3-981F-7E6C-4695BC8A3E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52518" y="6453189"/>
            <a:ext cx="2201333" cy="268287"/>
          </a:xfrm>
        </p:spPr>
        <p:txBody>
          <a:bodyPr wrap="square" anchor="b">
            <a:normAutofit/>
          </a:bodyPr>
          <a:lstStyle/>
          <a:p>
            <a:pPr>
              <a:spcAft>
                <a:spcPts val="600"/>
              </a:spcAft>
            </a:pPr>
            <a:endParaRPr lang="en-Z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4E1446-6403-82FC-8D45-DE6044473E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8149" y="1436689"/>
            <a:ext cx="11315702" cy="5045075"/>
          </a:xfrm>
        </p:spPr>
        <p:txBody>
          <a:bodyPr/>
          <a:lstStyle/>
          <a:p>
            <a:r>
              <a:rPr lang="en-US" dirty="0"/>
              <a:t>Annexure B form. </a:t>
            </a:r>
          </a:p>
          <a:p>
            <a:r>
              <a:rPr lang="en-US" dirty="0"/>
              <a:t>Must be signed by the Owner/CEO/MD and 2 witnesses.</a:t>
            </a:r>
          </a:p>
          <a:p>
            <a:pPr marL="0" indent="0">
              <a:buNone/>
            </a:pP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818857883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2CB7F7-BEFA-B0D1-12AA-E158DC5AAB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C3478F-BF5E-D264-E483-9A991C308D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2084" y="166688"/>
            <a:ext cx="8693149" cy="666750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2. OH&amp;S Organogram </a:t>
            </a:r>
            <a:endParaRPr lang="en-ZA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F5AE115-A604-40F7-8431-0BFEED484F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52518" y="6453189"/>
            <a:ext cx="2201333" cy="268287"/>
          </a:xfrm>
        </p:spPr>
        <p:txBody>
          <a:bodyPr wrap="square" anchor="b">
            <a:normAutofit/>
          </a:bodyPr>
          <a:lstStyle/>
          <a:p>
            <a:pPr>
              <a:spcAft>
                <a:spcPts val="600"/>
              </a:spcAft>
            </a:pPr>
            <a:endParaRPr lang="en-Z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6D0E01-466C-9E60-B33F-3507E7F339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8149" y="1436689"/>
            <a:ext cx="11315702" cy="5045075"/>
          </a:xfrm>
        </p:spPr>
        <p:txBody>
          <a:bodyPr/>
          <a:lstStyle/>
          <a:p>
            <a:r>
              <a:rPr lang="en-US" dirty="0"/>
              <a:t>Approved by CEO/Director</a:t>
            </a:r>
          </a:p>
          <a:p>
            <a:r>
              <a:rPr lang="en-US" dirty="0"/>
              <a:t>OH&amp;S Organogram- Including names and appointment references, and to be approved by CEO/MD.</a:t>
            </a:r>
          </a:p>
          <a:p>
            <a:pPr marL="0" indent="0">
              <a:buNone/>
            </a:pP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687315404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73E962-9343-B837-AFF2-01ED04129E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1FBB44-8182-DA90-F17F-7164952804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2084" y="166688"/>
            <a:ext cx="8693149" cy="666750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3.Occupational , Health and Safety Plan(OHS Plan)</a:t>
            </a:r>
            <a:endParaRPr lang="en-ZA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A2C098-08DF-A351-C824-D1F17F25C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52518" y="6453189"/>
            <a:ext cx="2201333" cy="268287"/>
          </a:xfrm>
        </p:spPr>
        <p:txBody>
          <a:bodyPr wrap="square" anchor="b">
            <a:normAutofit/>
          </a:bodyPr>
          <a:lstStyle/>
          <a:p>
            <a:pPr>
              <a:spcAft>
                <a:spcPts val="600"/>
              </a:spcAft>
            </a:pPr>
            <a:endParaRPr lang="en-Z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5E94E3-8101-385E-75AF-D7B1A04E19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8149" y="1436689"/>
            <a:ext cx="11315702" cy="5045075"/>
          </a:xfrm>
        </p:spPr>
        <p:txBody>
          <a:bodyPr/>
          <a:lstStyle/>
          <a:p>
            <a:r>
              <a:rPr lang="en-US" dirty="0"/>
              <a:t>Must address the project /scope of work OHS risk(s) and aligned with the health and safety specification or requirements (Numbering must align to the left-hand side numbers in the SHE specification).</a:t>
            </a:r>
          </a:p>
          <a:p>
            <a:r>
              <a:rPr lang="en-US" dirty="0"/>
              <a:t>Next review date to be included.</a:t>
            </a:r>
          </a:p>
          <a:p>
            <a:r>
              <a:rPr lang="en-US" dirty="0"/>
              <a:t>Signed by the Owner/CEO/MD.</a:t>
            </a:r>
          </a:p>
          <a:p>
            <a:pPr marL="0" indent="0">
              <a:buNone/>
            </a:pP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465056914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B13E62-4D4A-DCB2-A46B-79D4ABCEE7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7BB9A6-F9D9-A9A4-D358-AA5AAE2319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2084" y="166688"/>
            <a:ext cx="8693149" cy="666750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4. Baseline Risk Assessment</a:t>
            </a:r>
            <a:endParaRPr lang="en-ZA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1F9247-7D77-E1CF-8825-CA246EDD9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52518" y="6453189"/>
            <a:ext cx="2201333" cy="268287"/>
          </a:xfrm>
        </p:spPr>
        <p:txBody>
          <a:bodyPr wrap="square" anchor="b">
            <a:normAutofit/>
          </a:bodyPr>
          <a:lstStyle/>
          <a:p>
            <a:pPr>
              <a:spcAft>
                <a:spcPts val="600"/>
              </a:spcAft>
            </a:pPr>
            <a:endParaRPr lang="en-Z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FD1851-978C-CF83-4FBF-7092A6D27D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8149" y="1436689"/>
            <a:ext cx="11315702" cy="5045075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Identification, assessment, and management of OHS risks related to the scope of work.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The methodology and applicable risk matrix used for the risk assessment must be provided together with the BRA. (Driving to be included)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Next review date to be included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Signed by CEO/Director.</a:t>
            </a:r>
          </a:p>
          <a:p>
            <a:pPr marL="0" indent="0">
              <a:buNone/>
            </a:pP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791209594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4DBE5F-8B95-7FE2-346B-32F8085976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1A327-9E3D-EE2E-B732-C58AB9C428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2084" y="166688"/>
            <a:ext cx="8693149" cy="666750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5. Valid Letter of Good Standing/COID/RMA/FEMA</a:t>
            </a:r>
            <a:endParaRPr lang="en-Z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9ADEC7-441B-76D4-BB27-5C82AFA62F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8149" y="1436689"/>
            <a:ext cx="11315702" cy="5045075"/>
          </a:xfrm>
        </p:spPr>
        <p:txBody>
          <a:bodyPr/>
          <a:lstStyle/>
          <a:p>
            <a:r>
              <a:rPr lang="en-US" dirty="0"/>
              <a:t>To be valid by the time of tender submission.</a:t>
            </a:r>
          </a:p>
          <a:p>
            <a:r>
              <a:rPr lang="en-US" dirty="0"/>
              <a:t>Nature of business to be applicable and relevant to the scope of Work </a:t>
            </a:r>
            <a:r>
              <a:rPr lang="en-US" dirty="0" err="1"/>
              <a:t>Eg.</a:t>
            </a:r>
            <a:r>
              <a:rPr lang="en-US" dirty="0"/>
              <a:t> Electrical related Construction work.</a:t>
            </a:r>
          </a:p>
          <a:p>
            <a:pPr marL="0" indent="0">
              <a:buNone/>
            </a:pP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1759913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BF7E29-A2AB-E5EA-7ED0-D40CBFA8AA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37EB93-F928-FC0F-2084-50D4058277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2084" y="166688"/>
            <a:ext cx="8693149" cy="666750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6. Health and Safety Policy</a:t>
            </a:r>
            <a:endParaRPr lang="en-ZA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E4D5B51-256C-1B90-5A90-22BB5FB63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52518" y="6453189"/>
            <a:ext cx="2201333" cy="268287"/>
          </a:xfrm>
        </p:spPr>
        <p:txBody>
          <a:bodyPr wrap="square" anchor="b">
            <a:normAutofit/>
          </a:bodyPr>
          <a:lstStyle/>
          <a:p>
            <a:pPr>
              <a:spcAft>
                <a:spcPts val="600"/>
              </a:spcAft>
            </a:pPr>
            <a:endParaRPr lang="en-Z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306881-8A19-5FFA-DFB0-8F7A865C1A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8149" y="1436689"/>
            <a:ext cx="11315702" cy="5045075"/>
          </a:xfrm>
        </p:spPr>
        <p:txBody>
          <a:bodyPr/>
          <a:lstStyle/>
          <a:p>
            <a:r>
              <a:rPr lang="en-US" dirty="0"/>
              <a:t>The policy document must comply to OHS Act Section 7 </a:t>
            </a:r>
          </a:p>
          <a:p>
            <a:r>
              <a:rPr lang="en-US" dirty="0"/>
              <a:t>To be signed by the Owner/CEO/MD and have the next review date</a:t>
            </a:r>
          </a:p>
          <a:p>
            <a:pPr marL="0" indent="0">
              <a:buNone/>
            </a:pP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77215963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008D6F-5B1F-8950-E961-1E57EABBF7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A98126-4438-D9F4-A07B-372AF63F3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2084" y="166688"/>
            <a:ext cx="8693149" cy="666750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7. Appointment letters &amp; SHE Competency</a:t>
            </a:r>
            <a:endParaRPr lang="en-ZA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3D8ABE-2B3B-2924-7523-E1EB6E94A8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52518" y="6453189"/>
            <a:ext cx="2201333" cy="268287"/>
          </a:xfrm>
        </p:spPr>
        <p:txBody>
          <a:bodyPr wrap="square" anchor="b">
            <a:normAutofit/>
          </a:bodyPr>
          <a:lstStyle/>
          <a:p>
            <a:pPr>
              <a:spcAft>
                <a:spcPts val="600"/>
              </a:spcAft>
            </a:pPr>
            <a:endParaRPr lang="en-Z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C8DB12-5FE4-D743-050D-E20D6D96D7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8149" y="1436689"/>
            <a:ext cx="11315702" cy="5045075"/>
          </a:xfrm>
        </p:spPr>
        <p:txBody>
          <a:bodyPr/>
          <a:lstStyle/>
          <a:p>
            <a:r>
              <a:rPr lang="en-US" dirty="0"/>
              <a:t>Proof of the training certificates and appointment letters for each of the following: </a:t>
            </a:r>
          </a:p>
          <a:p>
            <a:r>
              <a:rPr lang="en-US" b="1" dirty="0">
                <a:solidFill>
                  <a:srgbClr val="FF0000"/>
                </a:solidFill>
              </a:rPr>
              <a:t>NB: Accreditation certificates to be provided by the training service provider for each competency</a:t>
            </a:r>
          </a:p>
          <a:p>
            <a:r>
              <a:rPr lang="en-US" dirty="0"/>
              <a:t>Sec 17, Health and Safety Representative (Appointment if not yet trained).</a:t>
            </a:r>
          </a:p>
          <a:p>
            <a:r>
              <a:rPr lang="en-US" dirty="0"/>
              <a:t>GSR 3(4), First Aid </a:t>
            </a:r>
          </a:p>
          <a:p>
            <a:r>
              <a:rPr lang="en-US" dirty="0"/>
              <a:t>CR 29(h &amp; </a:t>
            </a:r>
            <a:r>
              <a:rPr lang="en-US" dirty="0" err="1"/>
              <a:t>i</a:t>
            </a:r>
            <a:r>
              <a:rPr lang="en-US" dirty="0"/>
              <a:t> ), Fire Fighters.</a:t>
            </a:r>
          </a:p>
          <a:p>
            <a:r>
              <a:rPr lang="en-US" dirty="0"/>
              <a:t>CR 9(1), Risk Assessor.</a:t>
            </a:r>
          </a:p>
          <a:p>
            <a:pPr marL="0" indent="0">
              <a:buNone/>
            </a:pP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190425928"/>
      </p:ext>
    </p:extLst>
  </p:cSld>
  <p:clrMapOvr>
    <a:masterClrMapping/>
  </p:clrMapOvr>
  <p:transition spd="slow"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vz9s1FQRQK70D8H52w3UQ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heme/theme1.xml><?xml version="1.0" encoding="utf-8"?>
<a:theme xmlns:a="http://schemas.openxmlformats.org/drawingml/2006/main" name="Content Slide Master">
  <a:themeElements>
    <a:clrScheme name="Eskom">
      <a:dk1>
        <a:srgbClr val="003896"/>
      </a:dk1>
      <a:lt1>
        <a:srgbClr val="FFFFFF"/>
      </a:lt1>
      <a:dk2>
        <a:srgbClr val="83725B"/>
      </a:dk2>
      <a:lt2>
        <a:srgbClr val="DDDDDD"/>
      </a:lt2>
      <a:accent1>
        <a:srgbClr val="003896"/>
      </a:accent1>
      <a:accent2>
        <a:srgbClr val="9B6D56"/>
      </a:accent2>
      <a:accent3>
        <a:srgbClr val="96330F"/>
      </a:accent3>
      <a:accent4>
        <a:srgbClr val="C97A00"/>
      </a:accent4>
      <a:accent5>
        <a:srgbClr val="598787"/>
      </a:accent5>
      <a:accent6>
        <a:srgbClr val="0DAF2B"/>
      </a:accent6>
      <a:hlink>
        <a:srgbClr val="83725B"/>
      </a:hlink>
      <a:folHlink>
        <a:srgbClr val="C97A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285750" indent="-285750">
          <a:buClr>
            <a:schemeClr val="bg1">
              <a:lumMod val="50000"/>
            </a:schemeClr>
          </a:buClr>
          <a:buFont typeface="Wingdings" panose="05000000000000000000" pitchFamily="2" charset="2"/>
          <a:buChar char="§"/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1E5B683E-D731-44A3-995F-FBDD736D6143}" vid="{6AEA1211-FEE5-49DA-A65B-5350B454C766}"/>
    </a:ext>
  </a:extLst>
</a:theme>
</file>

<file path=ppt/theme/theme2.xml><?xml version="1.0" encoding="utf-8"?>
<a:theme xmlns:a="http://schemas.openxmlformats.org/drawingml/2006/main" name="3_Default Design">
  <a:themeElements>
    <a:clrScheme name="">
      <a:dk1>
        <a:srgbClr val="003896"/>
      </a:dk1>
      <a:lt1>
        <a:srgbClr val="FFFFFF"/>
      </a:lt1>
      <a:dk2>
        <a:srgbClr val="FFFFFF"/>
      </a:dk2>
      <a:lt2>
        <a:srgbClr val="DDDDDD"/>
      </a:lt2>
      <a:accent1>
        <a:srgbClr val="003896"/>
      </a:accent1>
      <a:accent2>
        <a:srgbClr val="83725B"/>
      </a:accent2>
      <a:accent3>
        <a:srgbClr val="FFFFFF"/>
      </a:accent3>
      <a:accent4>
        <a:srgbClr val="002E7F"/>
      </a:accent4>
      <a:accent5>
        <a:srgbClr val="AAAEC9"/>
      </a:accent5>
      <a:accent6>
        <a:srgbClr val="766752"/>
      </a:accent6>
      <a:hlink>
        <a:srgbClr val="83725B"/>
      </a:hlink>
      <a:folHlink>
        <a:srgbClr val="858705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85870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Default Design">
  <a:themeElements>
    <a:clrScheme name="">
      <a:dk1>
        <a:srgbClr val="003896"/>
      </a:dk1>
      <a:lt1>
        <a:srgbClr val="FFFFFF"/>
      </a:lt1>
      <a:dk2>
        <a:srgbClr val="FFFFFF"/>
      </a:dk2>
      <a:lt2>
        <a:srgbClr val="DDDDDD"/>
      </a:lt2>
      <a:accent1>
        <a:srgbClr val="003896"/>
      </a:accent1>
      <a:accent2>
        <a:srgbClr val="83725B"/>
      </a:accent2>
      <a:accent3>
        <a:srgbClr val="FFFFFF"/>
      </a:accent3>
      <a:accent4>
        <a:srgbClr val="002E7F"/>
      </a:accent4>
      <a:accent5>
        <a:srgbClr val="AAAEC9"/>
      </a:accent5>
      <a:accent6>
        <a:srgbClr val="766752"/>
      </a:accent6>
      <a:hlink>
        <a:srgbClr val="83725B"/>
      </a:hlink>
      <a:folHlink>
        <a:srgbClr val="858705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85870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Gallery_x0020_Keywords xmlns="b066638b-8533-4687-a48b-8877f492106b" xsi:nil="true"/>
    <ImageCreateDate xmlns="9AA987DC-C9A7-4495-B0EB-A7EB0F9343F3" xsi:nil="true"/>
    <PublishingExpirationDate xmlns="http://schemas.microsoft.com/sharepoint/v3" xsi:nil="true"/>
    <PublishingStartDate xmlns="http://schemas.microsoft.com/sharepoint/v3" xsi:nil="true"/>
    <wic_System_Copyright xmlns="http://schemas.microsoft.com/sharepoint/v3/fields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Image" ma:contentTypeID="0x0101009148F5A04DDD49CBA7127AADA5FB792B00AADE34325A8B49CDA8BB4DB53328F21400B0A6D8BFE48B5B4C98C9B506E18E4C4F" ma:contentTypeVersion="2" ma:contentTypeDescription="Upload an image." ma:contentTypeScope="" ma:versionID="faf5921d99471c51c746d233a2595df0">
  <xsd:schema xmlns:xsd="http://www.w3.org/2001/XMLSchema" xmlns:xs="http://www.w3.org/2001/XMLSchema" xmlns:p="http://schemas.microsoft.com/office/2006/metadata/properties" xmlns:ns1="http://schemas.microsoft.com/sharepoint/v3" xmlns:ns2="9AA987DC-C9A7-4495-B0EB-A7EB0F9343F3" xmlns:ns3="http://schemas.microsoft.com/sharepoint/v3/fields" xmlns:ns4="b066638b-8533-4687-a48b-8877f492106b" targetNamespace="http://schemas.microsoft.com/office/2006/metadata/properties" ma:root="true" ma:fieldsID="83d4262b44be4079de954f019704b229" ns1:_="" ns2:_="" ns3:_="" ns4:_="">
    <xsd:import namespace="http://schemas.microsoft.com/sharepoint/v3"/>
    <xsd:import namespace="9AA987DC-C9A7-4495-B0EB-A7EB0F9343F3"/>
    <xsd:import namespace="http://schemas.microsoft.com/sharepoint/v3/fields"/>
    <xsd:import namespace="b066638b-8533-4687-a48b-8877f492106b"/>
    <xsd:element name="properties">
      <xsd:complexType>
        <xsd:sequence>
          <xsd:element name="documentManagement">
            <xsd:complexType>
              <xsd:all>
                <xsd:element ref="ns1:FileRef" minOccurs="0"/>
                <xsd:element ref="ns1:File_x0020_Type" minOccurs="0"/>
                <xsd:element ref="ns1:HTML_x0020_File_x0020_Type" minOccurs="0"/>
                <xsd:element ref="ns1:FSObjType" minOccurs="0"/>
                <xsd:element ref="ns2:ThumbnailExists" minOccurs="0"/>
                <xsd:element ref="ns2:PreviewExists" minOccurs="0"/>
                <xsd:element ref="ns2:ImageWidth" minOccurs="0"/>
                <xsd:element ref="ns2:ImageHeight" minOccurs="0"/>
                <xsd:element ref="ns2:ImageCreateDate" minOccurs="0"/>
                <xsd:element ref="ns3:wic_System_Copyright" minOccurs="0"/>
                <xsd:element ref="ns1:PublishingStartDate" minOccurs="0"/>
                <xsd:element ref="ns1:PublishingExpirationDate" minOccurs="0"/>
                <xsd:element ref="ns4:Gallery_x0020_Keywor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FileRef" ma:index="8" nillable="true" ma:displayName="URL Path" ma:hidden="true" ma:list="Docs" ma:internalName="FileRef" ma:readOnly="true" ma:showField="FullUrl">
      <xsd:simpleType>
        <xsd:restriction base="dms:Lookup"/>
      </xsd:simpleType>
    </xsd:element>
    <xsd:element name="File_x0020_Type" ma:index="9" nillable="true" ma:displayName="File Type" ma:hidden="true" ma:internalName="File_x0020_Type" ma:readOnly="true">
      <xsd:simpleType>
        <xsd:restriction base="dms:Text"/>
      </xsd:simpleType>
    </xsd:element>
    <xsd:element name="HTML_x0020_File_x0020_Type" ma:index="10" nillable="true" ma:displayName="HTML File Type" ma:hidden="true" ma:internalName="HTML_x0020_File_x0020_Type" ma:readOnly="true">
      <xsd:simpleType>
        <xsd:restriction base="dms:Text"/>
      </xsd:simpleType>
    </xsd:element>
    <xsd:element name="FSObjType" ma:index="11" nillable="true" ma:displayName="Item Type" ma:hidden="true" ma:list="Docs" ma:internalName="FSObjType" ma:readOnly="true" ma:showField="FSType">
      <xsd:simpleType>
        <xsd:restriction base="dms:Lookup"/>
      </xsd:simpleType>
    </xsd:element>
    <xsd:element name="PublishingStartDate" ma:index="27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28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987DC-C9A7-4495-B0EB-A7EB0F9343F3" elementFormDefault="qualified">
    <xsd:import namespace="http://schemas.microsoft.com/office/2006/documentManagement/types"/>
    <xsd:import namespace="http://schemas.microsoft.com/office/infopath/2007/PartnerControls"/>
    <xsd:element name="ThumbnailExists" ma:index="18" nillable="true" ma:displayName="Thumbnail Exists" ma:default="FALSE" ma:hidden="true" ma:internalName="ThumbnailExists" ma:readOnly="true">
      <xsd:simpleType>
        <xsd:restriction base="dms:Boolean"/>
      </xsd:simpleType>
    </xsd:element>
    <xsd:element name="PreviewExists" ma:index="19" nillable="true" ma:displayName="Preview Exists" ma:default="FALSE" ma:hidden="true" ma:internalName="PreviewExists" ma:readOnly="true">
      <xsd:simpleType>
        <xsd:restriction base="dms:Boolean"/>
      </xsd:simpleType>
    </xsd:element>
    <xsd:element name="ImageWidth" ma:index="20" nillable="true" ma:displayName="Width" ma:internalName="ImageWidth" ma:readOnly="true">
      <xsd:simpleType>
        <xsd:restriction base="dms:Unknown"/>
      </xsd:simpleType>
    </xsd:element>
    <xsd:element name="ImageHeight" ma:index="22" nillable="true" ma:displayName="Height" ma:internalName="ImageHeight" ma:readOnly="true">
      <xsd:simpleType>
        <xsd:restriction base="dms:Unknown"/>
      </xsd:simpleType>
    </xsd:element>
    <xsd:element name="ImageCreateDate" ma:index="25" nillable="true" ma:displayName="Date Picture Taken" ma:format="DateTime" ma:hidden="true" ma:internalName="ImageCreateDat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wic_System_Copyright" ma:index="26" nillable="true" ma:displayName="Copyright" ma:internalName="wic_System_Copyright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66638b-8533-4687-a48b-8877f492106b" elementFormDefault="qualified">
    <xsd:import namespace="http://schemas.microsoft.com/office/2006/documentManagement/types"/>
    <xsd:import namespace="http://schemas.microsoft.com/office/infopath/2007/PartnerControls"/>
    <xsd:element name="Gallery_x0020_Keywords" ma:index="29" nillable="true" ma:displayName="Gallery Keywords" ma:internalName="Gallery_x0020_Keywords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24" ma:displayName="Author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 ma:index="23" ma:displayName="Comments"/>
        <xsd:element name="keywords" minOccurs="0" maxOccurs="1" type="xsd:string" ma:index="14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EA031EA-53D5-474F-8205-0E1513F0960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90325F2-1199-4A7E-B87D-734C0A3EB286}">
  <ds:schemaRefs>
    <ds:schemaRef ds:uri="9AA987DC-C9A7-4495-B0EB-A7EB0F9343F3"/>
    <ds:schemaRef ds:uri="b066638b-8533-4687-a48b-8877f492106b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microsoft.com/sharepoint/v3/field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4C14A18-89E5-4E51-A111-2EDA3AAE8F7E}">
  <ds:schemaRefs>
    <ds:schemaRef ds:uri="9AA987DC-C9A7-4495-B0EB-A7EB0F9343F3"/>
    <ds:schemaRef ds:uri="b066638b-8533-4687-a48b-8877f492106b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microsoft.com/sharepoint/v3/field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93aedbdc-cc67-4652-aa12-d250a876ae79}" enabled="0" method="" siteId="{93aedbdc-cc67-4652-aa12-d250a876ae79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332</TotalTime>
  <Words>611</Words>
  <Application>Microsoft Office PowerPoint</Application>
  <PresentationFormat>Widescreen</PresentationFormat>
  <Paragraphs>64</Paragraphs>
  <Slides>16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Arial</vt:lpstr>
      <vt:lpstr>Calibri</vt:lpstr>
      <vt:lpstr>Courier New</vt:lpstr>
      <vt:lpstr>Wingdings</vt:lpstr>
      <vt:lpstr>Content Slide Master</vt:lpstr>
      <vt:lpstr>3_Default Design</vt:lpstr>
      <vt:lpstr>Default Design</vt:lpstr>
      <vt:lpstr>think-cell Slide</vt:lpstr>
      <vt:lpstr>         Electrification Households Tender  Clarification Meeting   Safety Evaluation: High Risk       </vt:lpstr>
      <vt:lpstr>Safety and Evacuation</vt:lpstr>
      <vt:lpstr>1. Acknowledgement of Eskom Rules</vt:lpstr>
      <vt:lpstr>2. OH&amp;S Organogram </vt:lpstr>
      <vt:lpstr>3.Occupational , Health and Safety Plan(OHS Plan)</vt:lpstr>
      <vt:lpstr>4. Baseline Risk Assessment</vt:lpstr>
      <vt:lpstr>5. Valid Letter of Good Standing/COID/RMA/FEMA</vt:lpstr>
      <vt:lpstr>6. Health and Safety Policy</vt:lpstr>
      <vt:lpstr>7. Appointment letters &amp; SHE Competency</vt:lpstr>
      <vt:lpstr>7. Competency continues….</vt:lpstr>
      <vt:lpstr>8. Medical Fitness Certificate</vt:lpstr>
      <vt:lpstr>8. Medical Fitness Certificate</vt:lpstr>
      <vt:lpstr>9. Fall Protection Plan</vt:lpstr>
      <vt:lpstr>10. Substance Abuse Procedure</vt:lpstr>
      <vt:lpstr>11. Costing for SHE</vt:lpstr>
      <vt:lpstr>Thank you</vt:lpstr>
    </vt:vector>
  </TitlesOfParts>
  <Company>Eskom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Hanlie Smit</dc:creator>
  <cp:lastModifiedBy>Zakhona Dlamini</cp:lastModifiedBy>
  <cp:revision>5</cp:revision>
  <dcterms:created xsi:type="dcterms:W3CDTF">2020-01-06T09:48:40Z</dcterms:created>
  <dcterms:modified xsi:type="dcterms:W3CDTF">2026-06-08T13:24:40Z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0x0101009148F5A04DDD49CBA7127AADA5FB792B00AADE34325A8B49CDA8BB4DB53328F21400B0A6D8BFE48B5B4C98C9B506E18E4C4F</vt:lpwstr>
  </property>
</Properties>
</file>