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pptx" ContentType="application/vnd.openxmlformats-officedocument.presentationml.presentation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5.xml" ContentType="application/vnd.openxmlformats-officedocument.them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6.xml" ContentType="application/vnd.openxmlformats-officedocument.them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7.xml" ContentType="application/vnd.openxmlformats-officedocument.theme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8.xml" ContentType="application/vnd.openxmlformats-officedocument.theme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9" r:id="rId4"/>
    <p:sldMasterId id="2147484396" r:id="rId5"/>
    <p:sldMasterId id="2147484415" r:id="rId6"/>
    <p:sldMasterId id="2147484419" r:id="rId7"/>
    <p:sldMasterId id="2147484424" r:id="rId8"/>
    <p:sldMasterId id="2147484429" r:id="rId9"/>
    <p:sldMasterId id="2147484442" r:id="rId10"/>
    <p:sldMasterId id="2147484455" r:id="rId11"/>
  </p:sldMasterIdLst>
  <p:notesMasterIdLst>
    <p:notesMasterId r:id="rId21"/>
  </p:notesMasterIdLst>
  <p:handoutMasterIdLst>
    <p:handoutMasterId r:id="rId22"/>
  </p:handoutMasterIdLst>
  <p:sldIdLst>
    <p:sldId id="308" r:id="rId12"/>
    <p:sldId id="2147480003" r:id="rId13"/>
    <p:sldId id="2147480004" r:id="rId14"/>
    <p:sldId id="2147480006" r:id="rId15"/>
    <p:sldId id="364" r:id="rId16"/>
    <p:sldId id="353" r:id="rId17"/>
    <p:sldId id="2147480007" r:id="rId18"/>
    <p:sldId id="2147480008" r:id="rId19"/>
    <p:sldId id="298" r:id="rId20"/>
  </p:sldIdLst>
  <p:sldSz cx="12192000" cy="6858000"/>
  <p:notesSz cx="9296400" cy="7010400"/>
  <p:defaultTextStyle>
    <a:defPPr>
      <a:defRPr lang="en-Z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253" userDrawn="1">
          <p15:clr>
            <a:srgbClr val="A4A3A4"/>
          </p15:clr>
        </p15:guide>
        <p15:guide id="2" orient="horz" pos="890" userDrawn="1">
          <p15:clr>
            <a:srgbClr val="A4A3A4"/>
          </p15:clr>
        </p15:guide>
        <p15:guide id="3" orient="horz" pos="3657" userDrawn="1">
          <p15:clr>
            <a:srgbClr val="A4A3A4"/>
          </p15:clr>
        </p15:guide>
        <p15:guide id="4" orient="horz" pos="1752" userDrawn="1">
          <p15:clr>
            <a:srgbClr val="A4A3A4"/>
          </p15:clr>
        </p15:guide>
        <p15:guide id="5" orient="horz" pos="4156" userDrawn="1">
          <p15:clr>
            <a:srgbClr val="A4A3A4"/>
          </p15:clr>
        </p15:guide>
        <p15:guide id="6" orient="horz" pos="3475" userDrawn="1">
          <p15:clr>
            <a:srgbClr val="A4A3A4"/>
          </p15:clr>
        </p15:guide>
        <p15:guide id="7" pos="7408" userDrawn="1">
          <p15:clr>
            <a:srgbClr val="A4A3A4"/>
          </p15:clr>
        </p15:guide>
        <p15:guide id="8" pos="7227" userDrawn="1">
          <p15:clr>
            <a:srgbClr val="A4A3A4"/>
          </p15:clr>
        </p15:guide>
        <p15:guide id="9" pos="453" userDrawn="1">
          <p15:clr>
            <a:srgbClr val="A4A3A4"/>
          </p15:clr>
        </p15:guide>
        <p15:guide id="10" pos="768" userDrawn="1">
          <p15:clr>
            <a:srgbClr val="A4A3A4"/>
          </p15:clr>
        </p15:guide>
        <p15:guide id="11" pos="5473" userDrawn="1">
          <p15:clr>
            <a:srgbClr val="A4A3A4"/>
          </p15:clr>
        </p15:guide>
        <p15:guide id="12" orient="horz" pos="89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onkululeko Nene" initials="NN" lastIdx="2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725B"/>
    <a:srgbClr val="FFFFFF"/>
    <a:srgbClr val="E6E6E6"/>
    <a:srgbClr val="003896"/>
    <a:srgbClr val="A29584"/>
    <a:srgbClr val="000000"/>
    <a:srgbClr val="9B6D56"/>
    <a:srgbClr val="B0664B"/>
    <a:srgbClr val="B06605"/>
    <a:srgbClr val="C1B8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291" autoAdjust="0"/>
  </p:normalViewPr>
  <p:slideViewPr>
    <p:cSldViewPr snapToObjects="1">
      <p:cViewPr varScale="1">
        <p:scale>
          <a:sx n="81" d="100"/>
          <a:sy n="81" d="100"/>
        </p:scale>
        <p:origin x="754" y="53"/>
      </p:cViewPr>
      <p:guideLst>
        <p:guide orient="horz" pos="1253"/>
        <p:guide orient="horz" pos="890"/>
        <p:guide orient="horz" pos="3657"/>
        <p:guide orient="horz" pos="1752"/>
        <p:guide orient="horz" pos="4156"/>
        <p:guide orient="horz" pos="3475"/>
        <p:guide pos="7408"/>
        <p:guide pos="7227"/>
        <p:guide pos="453"/>
        <p:guide pos="768"/>
        <p:guide pos="5473"/>
        <p:guide orient="horz" pos="89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commentAuthors" Target="commentAuthor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8146" cy="350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37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6782" y="0"/>
            <a:ext cx="4028146" cy="350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37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658184"/>
            <a:ext cx="4028146" cy="35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37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6782" y="6658184"/>
            <a:ext cx="4028146" cy="35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2E88BA23-C718-4F78-B046-E68A2CE57A0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06319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8146" cy="350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528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6782" y="0"/>
            <a:ext cx="4028146" cy="350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311400" y="525463"/>
            <a:ext cx="4675188" cy="26304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28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9346" y="3329901"/>
            <a:ext cx="7437709" cy="3155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ZA" noProof="0"/>
              <a:t>Click to edit Master text styles</a:t>
            </a:r>
          </a:p>
          <a:p>
            <a:pPr lvl="1"/>
            <a:r>
              <a:rPr lang="en-ZA" noProof="0"/>
              <a:t>Second level</a:t>
            </a:r>
          </a:p>
          <a:p>
            <a:pPr lvl="2"/>
            <a:r>
              <a:rPr lang="en-ZA" noProof="0"/>
              <a:t>Third level</a:t>
            </a:r>
          </a:p>
          <a:p>
            <a:pPr lvl="3"/>
            <a:r>
              <a:rPr lang="en-ZA" noProof="0"/>
              <a:t>Fourth level</a:t>
            </a:r>
          </a:p>
          <a:p>
            <a:pPr lvl="4"/>
            <a:r>
              <a:rPr lang="en-ZA" noProof="0"/>
              <a:t>Fifth level</a:t>
            </a:r>
          </a:p>
        </p:txBody>
      </p:sp>
      <p:sp>
        <p:nvSpPr>
          <p:cNvPr id="528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58184"/>
            <a:ext cx="4028146" cy="35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528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6782" y="6658184"/>
            <a:ext cx="4028146" cy="35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D93F3CB2-D0F4-4DE1-93B7-9F654AF51A8E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027889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93F3CB2-D0F4-4DE1-93B7-9F654AF51A8E}" type="slidenum">
              <a:rPr lang="en-ZA" smtClean="0"/>
              <a:pPr>
                <a:defRPr/>
              </a:pPr>
              <a:t>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05720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2.jpe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.jpeg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3.bin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4.bin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15.emf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14.emf"/><Relationship Id="rId5" Type="http://schemas.openxmlformats.org/officeDocument/2006/relationships/image" Target="../media/image11.emf"/><Relationship Id="rId4" Type="http://schemas.openxmlformats.org/officeDocument/2006/relationships/oleObject" Target="../embeddings/oleObject5.bin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7.bin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7.bin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8.bin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7.bin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slideMaster" Target="../slideMasters/slideMaster5.xml"/><Relationship Id="rId7" Type="http://schemas.openxmlformats.org/officeDocument/2006/relationships/image" Target="../media/image18.emf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7.jpe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1.bin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2.bin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7" Type="http://schemas.openxmlformats.org/officeDocument/2006/relationships/image" Target="../media/image19.emf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8.emf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5.bin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6.bin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3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7.bin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40.xml"/></Relationships>
</file>

<file path=ppt/slideLayouts/_rels/slideLayout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slideMaster" Target="../slideMasters/slideMaster6.xml"/><Relationship Id="rId7" Type="http://schemas.openxmlformats.org/officeDocument/2006/relationships/image" Target="../media/image11.emf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14.emf"/><Relationship Id="rId4" Type="http://schemas.openxmlformats.org/officeDocument/2006/relationships/image" Target="../media/image20.jpe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43.xml"/><Relationship Id="rId4" Type="http://schemas.openxmlformats.org/officeDocument/2006/relationships/image" Target="../media/image21.emf"/></Relationships>
</file>

<file path=ppt/slideLayouts/_rels/slideLayout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slideMaster" Target="../slideMasters/slideMaster6.xml"/><Relationship Id="rId7" Type="http://schemas.openxmlformats.org/officeDocument/2006/relationships/image" Target="../media/image11.emf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14.emf"/><Relationship Id="rId4" Type="http://schemas.openxmlformats.org/officeDocument/2006/relationships/image" Target="../media/image20.jpe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21.bin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22.bin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7" Type="http://schemas.openxmlformats.org/officeDocument/2006/relationships/image" Target="../media/image15.emf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image" Target="../media/image14.emf"/><Relationship Id="rId5" Type="http://schemas.openxmlformats.org/officeDocument/2006/relationships/image" Target="../media/image11.emf"/><Relationship Id="rId4" Type="http://schemas.openxmlformats.org/officeDocument/2006/relationships/oleObject" Target="../embeddings/oleObject23.bin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25.bin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26.bin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58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27.bin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61.xml"/></Relationships>
</file>

<file path=ppt/slideLayouts/_rels/slideLayout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slideMaster" Target="../slideMasters/slideMaster7.xml"/><Relationship Id="rId7" Type="http://schemas.openxmlformats.org/officeDocument/2006/relationships/image" Target="../media/image11.emf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oleObject" Target="../embeddings/oleObject28.bin"/><Relationship Id="rId5" Type="http://schemas.openxmlformats.org/officeDocument/2006/relationships/image" Target="../media/image14.emf"/><Relationship Id="rId4" Type="http://schemas.openxmlformats.org/officeDocument/2006/relationships/image" Target="../media/image20.jpeg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64.xml"/><Relationship Id="rId4" Type="http://schemas.openxmlformats.org/officeDocument/2006/relationships/image" Target="../media/image21.emf"/></Relationships>
</file>

<file path=ppt/slideLayouts/_rels/slideLayout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slideMaster" Target="../slideMasters/slideMaster7.xml"/><Relationship Id="rId7" Type="http://schemas.openxmlformats.org/officeDocument/2006/relationships/image" Target="../media/image11.emf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oleObject" Target="../embeddings/oleObject30.bin"/><Relationship Id="rId5" Type="http://schemas.openxmlformats.org/officeDocument/2006/relationships/image" Target="../media/image14.emf"/><Relationship Id="rId4" Type="http://schemas.openxmlformats.org/officeDocument/2006/relationships/image" Target="../media/image20.jpe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31.bin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32.bin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7" Type="http://schemas.openxmlformats.org/officeDocument/2006/relationships/image" Target="../media/image15.emf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image" Target="../media/image14.emf"/><Relationship Id="rId5" Type="http://schemas.openxmlformats.org/officeDocument/2006/relationships/image" Target="../media/image11.emf"/><Relationship Id="rId4" Type="http://schemas.openxmlformats.org/officeDocument/2006/relationships/oleObject" Target="../embeddings/oleObject33.bin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35.bin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36.bin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34" y="3175"/>
            <a:ext cx="1220046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078823" y="3271842"/>
            <a:ext cx="7393516" cy="676275"/>
          </a:xfrm>
        </p:spPr>
        <p:txBody>
          <a:bodyPr anchor="b"/>
          <a:lstStyle>
            <a:lvl1pPr>
              <a:defRPr>
                <a:solidFill>
                  <a:srgbClr val="003896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ZA" noProof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078823" y="4092589"/>
            <a:ext cx="7393516" cy="2220913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rgbClr val="83725B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ZA" noProof="0"/>
          </a:p>
        </p:txBody>
      </p:sp>
    </p:spTree>
    <p:extLst>
      <p:ext uri="{BB962C8B-B14F-4D97-AF65-F5344CB8AC3E}">
        <p14:creationId xmlns:p14="http://schemas.microsoft.com/office/powerpoint/2010/main" val="3618770237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76191" y="6453220"/>
            <a:ext cx="3839633" cy="2682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>
              <a:solidFill>
                <a:srgbClr val="00389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D4E71-0C16-4E3D-82BE-35254DB99D23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86145563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61971" y="166693"/>
            <a:ext cx="2791884" cy="63150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2085" y="166693"/>
            <a:ext cx="8176683" cy="63150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76191" y="6453220"/>
            <a:ext cx="3839633" cy="2682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>
              <a:solidFill>
                <a:srgbClr val="00389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5B8AD-4558-4958-818B-BEAD96C3C15B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70152961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82096" y="166693"/>
            <a:ext cx="11171767" cy="6315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5135041" y="6453220"/>
            <a:ext cx="1344084" cy="2682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1901A-5795-494A-8AC8-462401385D35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85577394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skom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10" name="Object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43" descr="logo small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7152" y="341313"/>
            <a:ext cx="1564216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7" descr="topsolid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" y="0"/>
            <a:ext cx="10121900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527382" y="166688"/>
            <a:ext cx="8693149" cy="66675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>
              <a:defRPr kumimoji="0" lang="en-US" sz="2400" b="1" i="0" u="none" strike="noStrike" kern="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cs typeface="+mj-cs"/>
                <a:sym typeface="+mj-lt"/>
              </a:defRPr>
            </a:lvl1pPr>
          </a:lstStyle>
          <a:p>
            <a:pPr marL="0" marR="0" lvl="0" indent="0" defTabSz="914400" eaLnBrk="0" fontAlgn="base" hangingPunct="0">
              <a:lnSpc>
                <a:spcPct val="85000"/>
              </a:lnSpc>
              <a:spcAft>
                <a:spcPct val="0"/>
              </a:spcAft>
              <a:buClrTx/>
              <a:buSzTx/>
              <a:buFontTx/>
              <a:tabLst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9449550" y="3922498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571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latin typeface="Arial" panose="020B0604020202020204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4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490619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571"/>
              </a:spcAft>
            </a:pPr>
            <a:r>
              <a:rPr lang="en-ZA" sz="700" dirty="0">
                <a:solidFill>
                  <a:srgbClr val="FFFFFF">
                    <a:lumMod val="50000"/>
                  </a:srgbClr>
                </a:solidFill>
                <a:latin typeface="Arial" panose="020B0604020202020204"/>
                <a:sym typeface="Trebuchet MS" panose="020B0603020202020204" pitchFamily="34" charset="0"/>
              </a:rPr>
              <a:t>Turnaround Initiative Owner Guide vF.pptx</a:t>
            </a:r>
            <a:endParaRPr lang="en-US" sz="700" dirty="0">
              <a:solidFill>
                <a:srgbClr val="FFFFFF">
                  <a:lumMod val="50000"/>
                </a:srgbClr>
              </a:solidFill>
              <a:latin typeface="Arial" panose="020B0604020202020204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388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0"/>
          <p:cNvGrpSpPr>
            <a:grpSpLocks/>
          </p:cNvGrpSpPr>
          <p:nvPr userDrawn="1"/>
        </p:nvGrpSpPr>
        <p:grpSpPr bwMode="auto">
          <a:xfrm>
            <a:off x="-6350" y="0"/>
            <a:ext cx="12198351" cy="6858000"/>
            <a:chOff x="-3" y="0"/>
            <a:chExt cx="5763" cy="4320"/>
          </a:xfrm>
        </p:grpSpPr>
        <p:pic>
          <p:nvPicPr>
            <p:cNvPr id="5" name="Picture 148" descr="logo small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8" y="326"/>
              <a:ext cx="1352" cy="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91"/>
            <p:cNvSpPr>
              <a:spLocks noChangeArrowheads="1"/>
            </p:cNvSpPr>
            <p:nvPr userDrawn="1"/>
          </p:nvSpPr>
          <p:spPr bwMode="auto">
            <a:xfrm>
              <a:off x="-3" y="0"/>
              <a:ext cx="5763" cy="4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pic>
          <p:nvPicPr>
            <p:cNvPr id="7" name="Picture 23" descr="dd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" y="0"/>
              <a:ext cx="115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Oval 101"/>
            <p:cNvSpPr>
              <a:spLocks noChangeArrowheads="1"/>
            </p:cNvSpPr>
            <p:nvPr userDrawn="1"/>
          </p:nvSpPr>
          <p:spPr bwMode="auto">
            <a:xfrm>
              <a:off x="232" y="819"/>
              <a:ext cx="1448" cy="1447"/>
            </a:xfrm>
            <a:prstGeom prst="ellipse">
              <a:avLst/>
            </a:prstGeom>
            <a:solidFill>
              <a:srgbClr val="83725B"/>
            </a:solidFill>
            <a:ln w="9525">
              <a:solidFill>
                <a:srgbClr val="83725B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9" name="Oval 102" descr="coolers"/>
            <p:cNvSpPr>
              <a:spLocks noChangeArrowheads="1"/>
            </p:cNvSpPr>
            <p:nvPr userDrawn="1"/>
          </p:nvSpPr>
          <p:spPr bwMode="auto">
            <a:xfrm>
              <a:off x="275" y="858"/>
              <a:ext cx="1362" cy="1369"/>
            </a:xfrm>
            <a:prstGeom prst="ellipse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83725B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10" name="Oval 103"/>
            <p:cNvSpPr>
              <a:spLocks noChangeArrowheads="1"/>
            </p:cNvSpPr>
            <p:nvPr userDrawn="1"/>
          </p:nvSpPr>
          <p:spPr bwMode="auto">
            <a:xfrm>
              <a:off x="217" y="772"/>
              <a:ext cx="1486" cy="1494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11" name="Oval 104"/>
            <p:cNvSpPr>
              <a:spLocks noChangeArrowheads="1"/>
            </p:cNvSpPr>
            <p:nvPr userDrawn="1"/>
          </p:nvSpPr>
          <p:spPr bwMode="auto">
            <a:xfrm>
              <a:off x="162" y="772"/>
              <a:ext cx="1487" cy="1494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12" name="Oval 105"/>
            <p:cNvSpPr>
              <a:spLocks noChangeArrowheads="1"/>
            </p:cNvSpPr>
            <p:nvPr userDrawn="1"/>
          </p:nvSpPr>
          <p:spPr bwMode="auto">
            <a:xfrm>
              <a:off x="240" y="803"/>
              <a:ext cx="1486" cy="1494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13" name="Oval 106"/>
            <p:cNvSpPr>
              <a:spLocks noChangeArrowheads="1"/>
            </p:cNvSpPr>
            <p:nvPr userDrawn="1"/>
          </p:nvSpPr>
          <p:spPr bwMode="auto">
            <a:xfrm>
              <a:off x="194" y="757"/>
              <a:ext cx="1486" cy="1486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14" name="Oval 107"/>
            <p:cNvSpPr>
              <a:spLocks noChangeArrowheads="1"/>
            </p:cNvSpPr>
            <p:nvPr userDrawn="1"/>
          </p:nvSpPr>
          <p:spPr bwMode="auto">
            <a:xfrm>
              <a:off x="279" y="834"/>
              <a:ext cx="1486" cy="1494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15" name="Oval 108"/>
            <p:cNvSpPr>
              <a:spLocks noChangeArrowheads="1"/>
            </p:cNvSpPr>
            <p:nvPr userDrawn="1"/>
          </p:nvSpPr>
          <p:spPr bwMode="auto">
            <a:xfrm>
              <a:off x="108" y="834"/>
              <a:ext cx="1486" cy="1494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16" name="Oval 109"/>
            <p:cNvSpPr>
              <a:spLocks noChangeArrowheads="1"/>
            </p:cNvSpPr>
            <p:nvPr userDrawn="1"/>
          </p:nvSpPr>
          <p:spPr bwMode="auto">
            <a:xfrm>
              <a:off x="287" y="757"/>
              <a:ext cx="1486" cy="1486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17" name="Oval 110"/>
            <p:cNvSpPr>
              <a:spLocks noChangeArrowheads="1"/>
            </p:cNvSpPr>
            <p:nvPr userDrawn="1"/>
          </p:nvSpPr>
          <p:spPr bwMode="auto">
            <a:xfrm>
              <a:off x="614" y="422"/>
              <a:ext cx="739" cy="747"/>
            </a:xfrm>
            <a:prstGeom prst="ellipse">
              <a:avLst/>
            </a:prstGeom>
            <a:solidFill>
              <a:srgbClr val="83725B"/>
            </a:solidFill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18" name="Oval 111"/>
            <p:cNvSpPr>
              <a:spLocks noChangeArrowheads="1"/>
            </p:cNvSpPr>
            <p:nvPr userDrawn="1"/>
          </p:nvSpPr>
          <p:spPr bwMode="auto">
            <a:xfrm>
              <a:off x="629" y="445"/>
              <a:ext cx="708" cy="708"/>
            </a:xfrm>
            <a:prstGeom prst="ellipse">
              <a:avLst/>
            </a:prstGeom>
            <a:solidFill>
              <a:srgbClr val="8C7F6D"/>
            </a:solidFill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19" name="Oval 112"/>
            <p:cNvSpPr>
              <a:spLocks noChangeArrowheads="1"/>
            </p:cNvSpPr>
            <p:nvPr userDrawn="1"/>
          </p:nvSpPr>
          <p:spPr bwMode="auto">
            <a:xfrm>
              <a:off x="598" y="399"/>
              <a:ext cx="770" cy="770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20" name="Oval 113"/>
            <p:cNvSpPr>
              <a:spLocks noChangeArrowheads="1"/>
            </p:cNvSpPr>
            <p:nvPr userDrawn="1"/>
          </p:nvSpPr>
          <p:spPr bwMode="auto">
            <a:xfrm>
              <a:off x="575" y="399"/>
              <a:ext cx="762" cy="770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21" name="Oval 114"/>
            <p:cNvSpPr>
              <a:spLocks noChangeArrowheads="1"/>
            </p:cNvSpPr>
            <p:nvPr userDrawn="1"/>
          </p:nvSpPr>
          <p:spPr bwMode="auto">
            <a:xfrm>
              <a:off x="614" y="414"/>
              <a:ext cx="770" cy="771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22" name="Oval 115"/>
            <p:cNvSpPr>
              <a:spLocks noChangeArrowheads="1"/>
            </p:cNvSpPr>
            <p:nvPr userDrawn="1"/>
          </p:nvSpPr>
          <p:spPr bwMode="auto">
            <a:xfrm>
              <a:off x="590" y="391"/>
              <a:ext cx="763" cy="770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23" name="Oval 116"/>
            <p:cNvSpPr>
              <a:spLocks noChangeArrowheads="1"/>
            </p:cNvSpPr>
            <p:nvPr userDrawn="1"/>
          </p:nvSpPr>
          <p:spPr bwMode="auto">
            <a:xfrm>
              <a:off x="629" y="445"/>
              <a:ext cx="708" cy="708"/>
            </a:xfrm>
            <a:prstGeom prst="ellipse">
              <a:avLst/>
            </a:prstGeom>
            <a:solidFill>
              <a:srgbClr val="83725B"/>
            </a:solidFill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24" name="Oval 117"/>
            <p:cNvSpPr>
              <a:spLocks noChangeArrowheads="1"/>
            </p:cNvSpPr>
            <p:nvPr userDrawn="1"/>
          </p:nvSpPr>
          <p:spPr bwMode="auto">
            <a:xfrm>
              <a:off x="637" y="445"/>
              <a:ext cx="693" cy="693"/>
            </a:xfrm>
            <a:prstGeom prst="ellipse">
              <a:avLst/>
            </a:prstGeom>
            <a:noFill/>
            <a:ln w="0">
              <a:solidFill>
                <a:srgbClr val="83725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25" name="Oval 118" descr="face"/>
            <p:cNvSpPr>
              <a:spLocks noChangeArrowheads="1"/>
            </p:cNvSpPr>
            <p:nvPr userDrawn="1"/>
          </p:nvSpPr>
          <p:spPr bwMode="auto">
            <a:xfrm>
              <a:off x="633" y="445"/>
              <a:ext cx="700" cy="701"/>
            </a:xfrm>
            <a:prstGeom prst="ellipse">
              <a:avLst/>
            </a:prstGeom>
            <a:blipFill dpi="0" rotWithShape="1">
              <a:blip r:embed="rId5">
                <a:lum contrast="6000"/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83725B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26" name="Oval 119"/>
            <p:cNvSpPr>
              <a:spLocks noChangeArrowheads="1"/>
            </p:cNvSpPr>
            <p:nvPr userDrawn="1"/>
          </p:nvSpPr>
          <p:spPr bwMode="auto">
            <a:xfrm>
              <a:off x="637" y="391"/>
              <a:ext cx="770" cy="770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27" name="Oval 120"/>
            <p:cNvSpPr>
              <a:spLocks noChangeArrowheads="1"/>
            </p:cNvSpPr>
            <p:nvPr userDrawn="1"/>
          </p:nvSpPr>
          <p:spPr bwMode="auto">
            <a:xfrm>
              <a:off x="544" y="438"/>
              <a:ext cx="770" cy="762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28" name="Oval 121"/>
            <p:cNvSpPr>
              <a:spLocks noChangeArrowheads="1"/>
            </p:cNvSpPr>
            <p:nvPr userDrawn="1"/>
          </p:nvSpPr>
          <p:spPr bwMode="auto">
            <a:xfrm>
              <a:off x="637" y="438"/>
              <a:ext cx="763" cy="762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29" name="Oval 122"/>
            <p:cNvSpPr>
              <a:spLocks noChangeArrowheads="1"/>
            </p:cNvSpPr>
            <p:nvPr userDrawn="1"/>
          </p:nvSpPr>
          <p:spPr bwMode="auto">
            <a:xfrm>
              <a:off x="264" y="2002"/>
              <a:ext cx="1213" cy="1205"/>
            </a:xfrm>
            <a:prstGeom prst="ellipse">
              <a:avLst/>
            </a:prstGeom>
            <a:solidFill>
              <a:srgbClr val="83725B"/>
            </a:solidFill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30" name="Oval 123"/>
            <p:cNvSpPr>
              <a:spLocks noChangeArrowheads="1"/>
            </p:cNvSpPr>
            <p:nvPr userDrawn="1"/>
          </p:nvSpPr>
          <p:spPr bwMode="auto">
            <a:xfrm>
              <a:off x="303" y="2033"/>
              <a:ext cx="1135" cy="1143"/>
            </a:xfrm>
            <a:prstGeom prst="ellipse">
              <a:avLst/>
            </a:prstGeom>
            <a:solidFill>
              <a:srgbClr val="83725B"/>
            </a:solidFill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31" name="Oval 124"/>
            <p:cNvSpPr>
              <a:spLocks noChangeArrowheads="1"/>
            </p:cNvSpPr>
            <p:nvPr userDrawn="1"/>
          </p:nvSpPr>
          <p:spPr bwMode="auto">
            <a:xfrm>
              <a:off x="248" y="1963"/>
              <a:ext cx="1245" cy="1244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32" name="Oval 125"/>
            <p:cNvSpPr>
              <a:spLocks noChangeArrowheads="1"/>
            </p:cNvSpPr>
            <p:nvPr userDrawn="1"/>
          </p:nvSpPr>
          <p:spPr bwMode="auto">
            <a:xfrm>
              <a:off x="209" y="1963"/>
              <a:ext cx="1237" cy="1244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33" name="Oval 126"/>
            <p:cNvSpPr>
              <a:spLocks noChangeArrowheads="1"/>
            </p:cNvSpPr>
            <p:nvPr userDrawn="1"/>
          </p:nvSpPr>
          <p:spPr bwMode="auto">
            <a:xfrm>
              <a:off x="271" y="1986"/>
              <a:ext cx="1245" cy="124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34" name="Oval 127"/>
            <p:cNvSpPr>
              <a:spLocks noChangeArrowheads="1"/>
            </p:cNvSpPr>
            <p:nvPr userDrawn="1"/>
          </p:nvSpPr>
          <p:spPr bwMode="auto">
            <a:xfrm>
              <a:off x="232" y="1947"/>
              <a:ext cx="1245" cy="124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35" name="Oval 128" descr="new smal workers"/>
            <p:cNvSpPr>
              <a:spLocks noChangeArrowheads="1"/>
            </p:cNvSpPr>
            <p:nvPr userDrawn="1"/>
          </p:nvSpPr>
          <p:spPr bwMode="auto">
            <a:xfrm>
              <a:off x="304" y="2033"/>
              <a:ext cx="1135" cy="1143"/>
            </a:xfrm>
            <a:prstGeom prst="ellipse">
              <a:avLst/>
            </a:prstGeom>
            <a:blipFill dpi="0" rotWithShape="1">
              <a:blip r:embed="rId6">
                <a:lum contrast="12000"/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83725B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36" name="Oval 129"/>
            <p:cNvSpPr>
              <a:spLocks noChangeArrowheads="1"/>
            </p:cNvSpPr>
            <p:nvPr userDrawn="1"/>
          </p:nvSpPr>
          <p:spPr bwMode="auto">
            <a:xfrm>
              <a:off x="162" y="2017"/>
              <a:ext cx="1238" cy="124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37" name="Oval 130"/>
            <p:cNvSpPr>
              <a:spLocks noChangeArrowheads="1"/>
            </p:cNvSpPr>
            <p:nvPr userDrawn="1"/>
          </p:nvSpPr>
          <p:spPr bwMode="auto">
            <a:xfrm>
              <a:off x="310" y="1947"/>
              <a:ext cx="1245" cy="124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38" name="Oval 131"/>
            <p:cNvSpPr>
              <a:spLocks noChangeArrowheads="1"/>
            </p:cNvSpPr>
            <p:nvPr userDrawn="1"/>
          </p:nvSpPr>
          <p:spPr bwMode="auto">
            <a:xfrm>
              <a:off x="303" y="2017"/>
              <a:ext cx="1244" cy="124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39" name="Oval 132"/>
            <p:cNvSpPr>
              <a:spLocks noChangeArrowheads="1"/>
            </p:cNvSpPr>
            <p:nvPr userDrawn="1"/>
          </p:nvSpPr>
          <p:spPr bwMode="auto">
            <a:xfrm>
              <a:off x="614" y="2990"/>
              <a:ext cx="1003" cy="1011"/>
            </a:xfrm>
            <a:prstGeom prst="ellipse">
              <a:avLst/>
            </a:prstGeom>
            <a:solidFill>
              <a:srgbClr val="83725B"/>
            </a:solidFill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40" name="Oval 133"/>
            <p:cNvSpPr>
              <a:spLocks noChangeArrowheads="1"/>
            </p:cNvSpPr>
            <p:nvPr userDrawn="1"/>
          </p:nvSpPr>
          <p:spPr bwMode="auto">
            <a:xfrm>
              <a:off x="645" y="3021"/>
              <a:ext cx="941" cy="949"/>
            </a:xfrm>
            <a:prstGeom prst="ellipse">
              <a:avLst/>
            </a:prstGeom>
            <a:solidFill>
              <a:srgbClr val="83725B"/>
            </a:solidFill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41" name="Oval 134"/>
            <p:cNvSpPr>
              <a:spLocks noChangeArrowheads="1"/>
            </p:cNvSpPr>
            <p:nvPr userDrawn="1"/>
          </p:nvSpPr>
          <p:spPr bwMode="auto">
            <a:xfrm>
              <a:off x="598" y="2959"/>
              <a:ext cx="1035" cy="1034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42" name="Oval 135"/>
            <p:cNvSpPr>
              <a:spLocks noChangeArrowheads="1"/>
            </p:cNvSpPr>
            <p:nvPr userDrawn="1"/>
          </p:nvSpPr>
          <p:spPr bwMode="auto">
            <a:xfrm>
              <a:off x="567" y="2959"/>
              <a:ext cx="1027" cy="1034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43" name="Oval 136"/>
            <p:cNvSpPr>
              <a:spLocks noChangeArrowheads="1"/>
            </p:cNvSpPr>
            <p:nvPr userDrawn="1"/>
          </p:nvSpPr>
          <p:spPr bwMode="auto">
            <a:xfrm>
              <a:off x="622" y="2982"/>
              <a:ext cx="1027" cy="103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44" name="Oval 137"/>
            <p:cNvSpPr>
              <a:spLocks noChangeArrowheads="1"/>
            </p:cNvSpPr>
            <p:nvPr userDrawn="1"/>
          </p:nvSpPr>
          <p:spPr bwMode="auto">
            <a:xfrm>
              <a:off x="583" y="2951"/>
              <a:ext cx="1034" cy="103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45" name="Oval 138" descr="boom"/>
            <p:cNvSpPr>
              <a:spLocks noChangeArrowheads="1"/>
            </p:cNvSpPr>
            <p:nvPr userDrawn="1"/>
          </p:nvSpPr>
          <p:spPr bwMode="auto">
            <a:xfrm>
              <a:off x="638" y="3018"/>
              <a:ext cx="949" cy="957"/>
            </a:xfrm>
            <a:prstGeom prst="ellipse">
              <a:avLst/>
            </a:prstGeom>
            <a:blipFill dpi="0" rotWithShape="1">
              <a:blip r:embed="rId7">
                <a:lum contrast="6000"/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83725B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46" name="Oval 139"/>
            <p:cNvSpPr>
              <a:spLocks noChangeArrowheads="1"/>
            </p:cNvSpPr>
            <p:nvPr userDrawn="1"/>
          </p:nvSpPr>
          <p:spPr bwMode="auto">
            <a:xfrm>
              <a:off x="528" y="3005"/>
              <a:ext cx="1027" cy="103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47" name="Oval 140"/>
            <p:cNvSpPr>
              <a:spLocks noChangeArrowheads="1"/>
            </p:cNvSpPr>
            <p:nvPr userDrawn="1"/>
          </p:nvSpPr>
          <p:spPr bwMode="auto">
            <a:xfrm>
              <a:off x="645" y="3005"/>
              <a:ext cx="1035" cy="103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48" name="Oval 141"/>
            <p:cNvSpPr>
              <a:spLocks noChangeArrowheads="1"/>
            </p:cNvSpPr>
            <p:nvPr userDrawn="1"/>
          </p:nvSpPr>
          <p:spPr bwMode="auto">
            <a:xfrm>
              <a:off x="653" y="2951"/>
              <a:ext cx="1027" cy="103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</p:grpSp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078818" y="3271839"/>
            <a:ext cx="7393516" cy="676275"/>
          </a:xfrm>
        </p:spPr>
        <p:txBody>
          <a:bodyPr anchor="b"/>
          <a:lstStyle>
            <a:lvl1pPr>
              <a:defRPr>
                <a:solidFill>
                  <a:srgbClr val="003896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ZA" noProof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078818" y="4092576"/>
            <a:ext cx="7393516" cy="2220913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rgbClr val="83725B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ZA" noProof="0"/>
          </a:p>
        </p:txBody>
      </p:sp>
    </p:spTree>
    <p:extLst>
      <p:ext uri="{BB962C8B-B14F-4D97-AF65-F5344CB8AC3E}">
        <p14:creationId xmlns:p14="http://schemas.microsoft.com/office/powerpoint/2010/main" val="931996473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76185" y="6453189"/>
            <a:ext cx="3839633" cy="2682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40D7C-03ED-472A-9E17-AC5EC1791690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247562598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76185" y="6453189"/>
            <a:ext cx="3839633" cy="2682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3DB88-CB79-4118-955D-898461E21C91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591010604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2084" y="1436689"/>
            <a:ext cx="5484283" cy="5045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9567" y="1436689"/>
            <a:ext cx="5484284" cy="5045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76185" y="6453189"/>
            <a:ext cx="3839633" cy="2682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C8CFA-9470-43D1-9D1E-4DD1ECD96453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192427235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76185" y="6453189"/>
            <a:ext cx="3839633" cy="2682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C76C0-4BBF-494D-A460-D35F623D5937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178825503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76185" y="6453189"/>
            <a:ext cx="3839633" cy="2682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2460F-E5A4-48A8-87FA-ED1B16ED26F4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103397989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76191" y="6453220"/>
            <a:ext cx="3839633" cy="2682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>
              <a:solidFill>
                <a:srgbClr val="00389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6C4E4-F781-410B-AD6C-1AF225F5EE3D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95226121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76185" y="6453189"/>
            <a:ext cx="3839633" cy="2682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288F87-0845-42B2-A65F-D2BB58A1756C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83979037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76185" y="6453189"/>
            <a:ext cx="3839633" cy="2682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F2C90-5B30-455D-B80C-70F871545D65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084991473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  <a:endParaRPr lang="en-ZA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76185" y="6453189"/>
            <a:ext cx="3839633" cy="2682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FB529-C0C9-4A6A-8CB6-BA1468210916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549650968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76185" y="6453189"/>
            <a:ext cx="3839633" cy="2682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AB246-D6D3-4833-B5F5-024AF247A765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521493948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61967" y="166689"/>
            <a:ext cx="2791884" cy="63150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2084" y="166689"/>
            <a:ext cx="8176683" cy="63150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76185" y="6453189"/>
            <a:ext cx="3839633" cy="2682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7B0E5-5E4C-4202-BFBC-BFD3CC1657C9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003143703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82085" y="166689"/>
            <a:ext cx="11171767" cy="6315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5135034" y="6453189"/>
            <a:ext cx="1344084" cy="2682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28ACB7-64BD-4C59-B3BB-35309E494C9C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270009073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36565070"/>
              </p:ext>
            </p:ext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Rectangle 64" hidden="1"/>
          <p:cNvSpPr/>
          <p:nvPr userDrawn="1">
            <p:custDataLst>
              <p:tags r:id="rId2"/>
            </p:custDataLst>
          </p:nvPr>
        </p:nvSpPr>
        <p:spPr>
          <a:xfrm>
            <a:off x="1" y="0"/>
            <a:ext cx="158751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ZA" sz="1800" b="0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206292CE-35FA-6E16-4E5E-A68EE9A5D6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1680" y="6356352"/>
            <a:ext cx="1079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>
              <a:defRPr sz="75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ZA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8DDBAB9D-F630-EF72-1E01-F6D8D4E5B0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7804" y="6356352"/>
            <a:ext cx="3477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B1497D-D85C-49F0-B0C9-9C5FED4EAE9E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736676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52192355"/>
              </p:ext>
            </p:ext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8" name="Object 7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/>
          <p:cNvSpPr/>
          <p:nvPr userDrawn="1">
            <p:custDataLst>
              <p:tags r:id="rId2"/>
            </p:custDataLst>
          </p:nvPr>
        </p:nvSpPr>
        <p:spPr>
          <a:xfrm>
            <a:off x="1" y="0"/>
            <a:ext cx="158751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ZA" sz="18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3A6B3C0-BE11-BB1E-37B2-3F2CECBAC1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1680" y="6356352"/>
            <a:ext cx="1079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>
              <a:defRPr sz="75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ZA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AA2B460-5729-C216-9BDA-BB746E74BC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7804" y="6356352"/>
            <a:ext cx="3477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B1497D-D85C-49F0-B0C9-9C5FED4EAE9E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7230958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clusion Chapter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74664863"/>
              </p:ext>
            </p:ext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Rectangle 64" hidden="1"/>
          <p:cNvSpPr/>
          <p:nvPr userDrawn="1">
            <p:custDataLst>
              <p:tags r:id="rId2"/>
            </p:custDataLst>
          </p:nvPr>
        </p:nvSpPr>
        <p:spPr>
          <a:xfrm>
            <a:off x="1" y="0"/>
            <a:ext cx="158751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ZA" sz="1800" b="0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3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5392740" y="2867099"/>
            <a:ext cx="6343001" cy="6762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1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Divider Slide</a:t>
            </a:r>
            <a:endParaRPr lang="en-ZA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9736D61-2B9F-B39D-FA43-E377D86AA7B3}"/>
              </a:ext>
            </a:extLst>
          </p:cNvPr>
          <p:cNvSpPr/>
          <p:nvPr userDrawn="1"/>
        </p:nvSpPr>
        <p:spPr>
          <a:xfrm>
            <a:off x="0" y="6593974"/>
            <a:ext cx="12192000" cy="264026"/>
          </a:xfrm>
          <a:prstGeom prst="rect">
            <a:avLst/>
          </a:prstGeom>
          <a:solidFill>
            <a:schemeClr val="tx2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535C61B-929A-C0EC-5C58-CD9ED99EF73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47291" y="1468981"/>
            <a:ext cx="3937000" cy="35687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E8E6140-30DC-D3CB-A911-288044C11DA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56261" y="3292760"/>
            <a:ext cx="2260600" cy="2044700"/>
          </a:xfrm>
          <a:prstGeom prst="rect">
            <a:avLst/>
          </a:prstGeom>
        </p:spPr>
      </p:pic>
      <p:sp>
        <p:nvSpPr>
          <p:cNvPr id="4" name="Picture Placeholder 101">
            <a:extLst>
              <a:ext uri="{FF2B5EF4-FFF2-40B4-BE49-F238E27FC236}">
                <a16:creationId xmlns:a16="http://schemas.microsoft.com/office/drawing/2014/main" id="{F5F2CF35-ACC4-A108-DD87-92F9426534E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49198" y="3364197"/>
            <a:ext cx="1895476" cy="1895476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visual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87BD48D-91A6-B706-71D6-9D1F3017065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343197" y="1600672"/>
            <a:ext cx="3294851" cy="3294850"/>
          </a:xfrm>
          <a:custGeom>
            <a:avLst/>
            <a:gdLst>
              <a:gd name="connsiteX0" fmla="*/ 1647425 w 3294850"/>
              <a:gd name="connsiteY0" fmla="*/ 0 h 3294850"/>
              <a:gd name="connsiteX1" fmla="*/ 3294850 w 3294850"/>
              <a:gd name="connsiteY1" fmla="*/ 1647425 h 3294850"/>
              <a:gd name="connsiteX2" fmla="*/ 1647425 w 3294850"/>
              <a:gd name="connsiteY2" fmla="*/ 3294850 h 3294850"/>
              <a:gd name="connsiteX3" fmla="*/ 1275376 w 3294850"/>
              <a:gd name="connsiteY3" fmla="*/ 3252665 h 3294850"/>
              <a:gd name="connsiteX4" fmla="*/ 1215764 w 3294850"/>
              <a:gd name="connsiteY4" fmla="*/ 3236539 h 3294850"/>
              <a:gd name="connsiteX5" fmla="*/ 1240067 w 3294850"/>
              <a:gd name="connsiteY5" fmla="*/ 3196535 h 3294850"/>
              <a:gd name="connsiteX6" fmla="*/ 1362162 w 3294850"/>
              <a:gd name="connsiteY6" fmla="*/ 2714346 h 3294850"/>
              <a:gd name="connsiteX7" fmla="*/ 350562 w 3294850"/>
              <a:gd name="connsiteY7" fmla="*/ 1702746 h 3294850"/>
              <a:gd name="connsiteX8" fmla="*/ 49743 w 3294850"/>
              <a:gd name="connsiteY8" fmla="*/ 1748226 h 3294850"/>
              <a:gd name="connsiteX9" fmla="*/ 5901 w 3294850"/>
              <a:gd name="connsiteY9" fmla="*/ 1764272 h 3294850"/>
              <a:gd name="connsiteX10" fmla="*/ 0 w 3294850"/>
              <a:gd name="connsiteY10" fmla="*/ 1647425 h 3294850"/>
              <a:gd name="connsiteX11" fmla="*/ 1647425 w 3294850"/>
              <a:gd name="connsiteY11" fmla="*/ 0 h 3294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94850" h="3294850">
                <a:moveTo>
                  <a:pt x="1647425" y="0"/>
                </a:moveTo>
                <a:cubicBezTo>
                  <a:pt x="2557273" y="0"/>
                  <a:pt x="3294850" y="737577"/>
                  <a:pt x="3294850" y="1647425"/>
                </a:cubicBezTo>
                <a:cubicBezTo>
                  <a:pt x="3294850" y="2557273"/>
                  <a:pt x="2557273" y="3294850"/>
                  <a:pt x="1647425" y="3294850"/>
                </a:cubicBezTo>
                <a:cubicBezTo>
                  <a:pt x="1519478" y="3294850"/>
                  <a:pt x="1394938" y="3280265"/>
                  <a:pt x="1275376" y="3252665"/>
                </a:cubicBezTo>
                <a:lnTo>
                  <a:pt x="1215764" y="3236539"/>
                </a:lnTo>
                <a:lnTo>
                  <a:pt x="1240067" y="3196535"/>
                </a:lnTo>
                <a:cubicBezTo>
                  <a:pt x="1317933" y="3053198"/>
                  <a:pt x="1362162" y="2888937"/>
                  <a:pt x="1362162" y="2714346"/>
                </a:cubicBezTo>
                <a:cubicBezTo>
                  <a:pt x="1362162" y="2155655"/>
                  <a:pt x="909253" y="1702746"/>
                  <a:pt x="350562" y="1702746"/>
                </a:cubicBezTo>
                <a:cubicBezTo>
                  <a:pt x="245808" y="1702746"/>
                  <a:pt x="144772" y="1718669"/>
                  <a:pt x="49743" y="1748226"/>
                </a:cubicBezTo>
                <a:lnTo>
                  <a:pt x="5901" y="1764272"/>
                </a:lnTo>
                <a:lnTo>
                  <a:pt x="0" y="1647425"/>
                </a:lnTo>
                <a:cubicBezTo>
                  <a:pt x="0" y="737577"/>
                  <a:pt x="737577" y="0"/>
                  <a:pt x="1647425" y="0"/>
                </a:cubicBezTo>
                <a:close/>
              </a:path>
            </a:pathLst>
          </a:custGeom>
          <a:solidFill>
            <a:schemeClr val="tx2"/>
          </a:solidFill>
          <a:ln>
            <a:solidFill>
              <a:schemeClr val="bg1"/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</a:t>
            </a:r>
            <a:br>
              <a:rPr lang="en-US" dirty="0"/>
            </a:br>
            <a:r>
              <a:rPr lang="en-US" dirty="0"/>
              <a:t>visual</a:t>
            </a:r>
          </a:p>
        </p:txBody>
      </p:sp>
    </p:spTree>
    <p:extLst>
      <p:ext uri="{BB962C8B-B14F-4D97-AF65-F5344CB8AC3E}">
        <p14:creationId xmlns:p14="http://schemas.microsoft.com/office/powerpoint/2010/main" val="17520769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36565070"/>
              </p:ext>
            </p:ext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Rectangle 64" hidden="1"/>
          <p:cNvSpPr/>
          <p:nvPr userDrawn="1">
            <p:custDataLst>
              <p:tags r:id="rId2"/>
            </p:custDataLst>
          </p:nvPr>
        </p:nvSpPr>
        <p:spPr>
          <a:xfrm>
            <a:off x="1" y="0"/>
            <a:ext cx="158751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ZA" sz="1800" b="0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206292CE-35FA-6E16-4E5E-A68EE9A5D6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1680" y="6356352"/>
            <a:ext cx="1079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>
              <a:defRPr sz="75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ZA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8DDBAB9D-F630-EF72-1E01-F6D8D4E5B0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7804" y="6356352"/>
            <a:ext cx="3477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B1497D-D85C-49F0-B0C9-9C5FED4EAE9E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840697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3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76191" y="6453220"/>
            <a:ext cx="3839633" cy="2682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>
              <a:solidFill>
                <a:srgbClr val="00389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AB4095-EEFA-46AF-BC6B-98C1269B5472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00939197"/>
      </p:ext>
    </p:extLst>
  </p:cSld>
  <p:clrMapOvr>
    <a:masterClrMapping/>
  </p:clrMapOvr>
  <p:transition spd="slow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36565070"/>
              </p:ext>
            </p:ext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Rectangle 64" hidden="1"/>
          <p:cNvSpPr/>
          <p:nvPr userDrawn="1">
            <p:custDataLst>
              <p:tags r:id="rId2"/>
            </p:custDataLst>
          </p:nvPr>
        </p:nvSpPr>
        <p:spPr>
          <a:xfrm>
            <a:off x="1" y="0"/>
            <a:ext cx="158751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ZA" sz="1800" b="0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206292CE-35FA-6E16-4E5E-A68EE9A5D6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1680" y="6356352"/>
            <a:ext cx="1079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>
              <a:defRPr sz="75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ZA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8DDBAB9D-F630-EF72-1E01-F6D8D4E5B0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7804" y="6356352"/>
            <a:ext cx="3477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B1497D-D85C-49F0-B0C9-9C5FED4EAE9E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38ED6B3-A54B-E3D6-3B0D-0CE82331EF51}"/>
              </a:ext>
            </a:extLst>
          </p:cNvPr>
          <p:cNvSpPr/>
          <p:nvPr userDrawn="1"/>
        </p:nvSpPr>
        <p:spPr>
          <a:xfrm>
            <a:off x="0" y="6176965"/>
            <a:ext cx="12192000" cy="4571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4700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52192355"/>
              </p:ext>
            </p:ext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8" name="Object 7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/>
          <p:cNvSpPr/>
          <p:nvPr userDrawn="1">
            <p:custDataLst>
              <p:tags r:id="rId2"/>
            </p:custDataLst>
          </p:nvPr>
        </p:nvSpPr>
        <p:spPr>
          <a:xfrm>
            <a:off x="1" y="0"/>
            <a:ext cx="158751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ZA" sz="18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3A6B3C0-BE11-BB1E-37B2-3F2CECBAC1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1680" y="6356352"/>
            <a:ext cx="1079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>
              <a:defRPr sz="75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ZA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AA2B460-5729-C216-9BDA-BB746E74BC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7804" y="6356352"/>
            <a:ext cx="3477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B1497D-D85C-49F0-B0C9-9C5FED4EAE9E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9945634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36565070"/>
              </p:ext>
            </p:ext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Rectangle 64" hidden="1"/>
          <p:cNvSpPr/>
          <p:nvPr userDrawn="1">
            <p:custDataLst>
              <p:tags r:id="rId2"/>
            </p:custDataLst>
          </p:nvPr>
        </p:nvSpPr>
        <p:spPr>
          <a:xfrm>
            <a:off x="1" y="0"/>
            <a:ext cx="158751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ZA" sz="1800" b="0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206292CE-35FA-6E16-4E5E-A68EE9A5D6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1680" y="6356352"/>
            <a:ext cx="1079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>
              <a:defRPr sz="75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ZA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8DDBAB9D-F630-EF72-1E01-F6D8D4E5B0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7804" y="6356352"/>
            <a:ext cx="3477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B1497D-D85C-49F0-B0C9-9C5FED4EAE9E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38ED6B3-A54B-E3D6-3B0D-0CE82331EF51}"/>
              </a:ext>
            </a:extLst>
          </p:cNvPr>
          <p:cNvSpPr/>
          <p:nvPr userDrawn="1"/>
        </p:nvSpPr>
        <p:spPr>
          <a:xfrm>
            <a:off x="0" y="6176965"/>
            <a:ext cx="12192000" cy="4571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9572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DFF4CC-8DC4-7B7A-39C5-262F5C87F5B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" y="4144546"/>
            <a:ext cx="12191995" cy="2464129"/>
          </a:xfrm>
          <a:prstGeom prst="rect">
            <a:avLst/>
          </a:prstGeom>
        </p:spPr>
      </p:pic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74664863"/>
              </p:ext>
            </p:ext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Rectangle 64" hidden="1"/>
          <p:cNvSpPr/>
          <p:nvPr userDrawn="1">
            <p:custDataLst>
              <p:tags r:id="rId2"/>
            </p:custDataLst>
          </p:nvPr>
        </p:nvSpPr>
        <p:spPr>
          <a:xfrm>
            <a:off x="1" y="0"/>
            <a:ext cx="158751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ZA" sz="1800" b="0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3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18049" y="1404739"/>
            <a:ext cx="7117691" cy="6762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210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Title of presentation</a:t>
            </a:r>
            <a:endParaRPr lang="en-ZA" noProof="0" dirty="0"/>
          </a:p>
        </p:txBody>
      </p:sp>
      <p:sp>
        <p:nvSpPr>
          <p:cNvPr id="64" name="Rectangle 4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618052" y="2924226"/>
            <a:ext cx="7117689" cy="3651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FontTx/>
              <a:buNone/>
              <a:defRPr sz="1500" b="1">
                <a:solidFill>
                  <a:srgbClr val="83725B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Presented by:</a:t>
            </a:r>
            <a:endParaRPr lang="en-ZA" noProof="0" dirty="0"/>
          </a:p>
        </p:txBody>
      </p:sp>
      <p:sp>
        <p:nvSpPr>
          <p:cNvPr id="69" name="Text Placeholder 68">
            <a:extLst>
              <a:ext uri="{FF2B5EF4-FFF2-40B4-BE49-F238E27FC236}">
                <a16:creationId xmlns:a16="http://schemas.microsoft.com/office/drawing/2014/main" id="{FC9B13AD-CB38-ECF0-A13D-FF807AEA766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18049" y="3527027"/>
            <a:ext cx="7117691" cy="3270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350">
                <a:solidFill>
                  <a:schemeClr val="tx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  <a:lvl3pPr algn="r">
              <a:defRPr>
                <a:solidFill>
                  <a:schemeClr val="bg1"/>
                </a:solidFill>
              </a:defRPr>
            </a:lvl3pPr>
            <a:lvl4pPr algn="r">
              <a:defRPr>
                <a:solidFill>
                  <a:schemeClr val="bg1"/>
                </a:solidFill>
              </a:defRPr>
            </a:lvl4pPr>
            <a:lvl5pPr algn="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Date:</a:t>
            </a:r>
            <a:endParaRPr lang="en-US" dirty="0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70F73F9A-6527-43E5-9BDC-E6533EDAECC6}"/>
              </a:ext>
            </a:extLst>
          </p:cNvPr>
          <p:cNvSpPr/>
          <p:nvPr userDrawn="1"/>
        </p:nvSpPr>
        <p:spPr>
          <a:xfrm>
            <a:off x="0" y="6574096"/>
            <a:ext cx="12192000" cy="9001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025F6DC-490B-FE96-3826-453FA05719BC}"/>
              </a:ext>
            </a:extLst>
          </p:cNvPr>
          <p:cNvSpPr/>
          <p:nvPr userDrawn="1"/>
        </p:nvSpPr>
        <p:spPr>
          <a:xfrm>
            <a:off x="504233" y="3817647"/>
            <a:ext cx="1533524" cy="15166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CADFDE-56B9-04C2-BCE2-05120032D0AE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504232" y="1784299"/>
            <a:ext cx="3937000" cy="3568700"/>
          </a:xfrm>
          <a:prstGeom prst="rect">
            <a:avLst/>
          </a:prstGeom>
        </p:spPr>
      </p:pic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46C2D1BC-19FC-6DDD-3EE5-86D738105E5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00139" y="1921224"/>
            <a:ext cx="3294851" cy="3294850"/>
          </a:xfrm>
          <a:custGeom>
            <a:avLst/>
            <a:gdLst>
              <a:gd name="connsiteX0" fmla="*/ 1647425 w 3294850"/>
              <a:gd name="connsiteY0" fmla="*/ 0 h 3294850"/>
              <a:gd name="connsiteX1" fmla="*/ 3294850 w 3294850"/>
              <a:gd name="connsiteY1" fmla="*/ 1647425 h 3294850"/>
              <a:gd name="connsiteX2" fmla="*/ 1647425 w 3294850"/>
              <a:gd name="connsiteY2" fmla="*/ 3294850 h 3294850"/>
              <a:gd name="connsiteX3" fmla="*/ 1275376 w 3294850"/>
              <a:gd name="connsiteY3" fmla="*/ 3252665 h 3294850"/>
              <a:gd name="connsiteX4" fmla="*/ 1215764 w 3294850"/>
              <a:gd name="connsiteY4" fmla="*/ 3236539 h 3294850"/>
              <a:gd name="connsiteX5" fmla="*/ 1240067 w 3294850"/>
              <a:gd name="connsiteY5" fmla="*/ 3196535 h 3294850"/>
              <a:gd name="connsiteX6" fmla="*/ 1362162 w 3294850"/>
              <a:gd name="connsiteY6" fmla="*/ 2714346 h 3294850"/>
              <a:gd name="connsiteX7" fmla="*/ 350562 w 3294850"/>
              <a:gd name="connsiteY7" fmla="*/ 1702746 h 3294850"/>
              <a:gd name="connsiteX8" fmla="*/ 49743 w 3294850"/>
              <a:gd name="connsiteY8" fmla="*/ 1748226 h 3294850"/>
              <a:gd name="connsiteX9" fmla="*/ 5901 w 3294850"/>
              <a:gd name="connsiteY9" fmla="*/ 1764272 h 3294850"/>
              <a:gd name="connsiteX10" fmla="*/ 0 w 3294850"/>
              <a:gd name="connsiteY10" fmla="*/ 1647425 h 3294850"/>
              <a:gd name="connsiteX11" fmla="*/ 1647425 w 3294850"/>
              <a:gd name="connsiteY11" fmla="*/ 0 h 3294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94850" h="3294850">
                <a:moveTo>
                  <a:pt x="1647425" y="0"/>
                </a:moveTo>
                <a:cubicBezTo>
                  <a:pt x="2557273" y="0"/>
                  <a:pt x="3294850" y="737577"/>
                  <a:pt x="3294850" y="1647425"/>
                </a:cubicBezTo>
                <a:cubicBezTo>
                  <a:pt x="3294850" y="2557273"/>
                  <a:pt x="2557273" y="3294850"/>
                  <a:pt x="1647425" y="3294850"/>
                </a:cubicBezTo>
                <a:cubicBezTo>
                  <a:pt x="1519478" y="3294850"/>
                  <a:pt x="1394938" y="3280265"/>
                  <a:pt x="1275376" y="3252665"/>
                </a:cubicBezTo>
                <a:lnTo>
                  <a:pt x="1215764" y="3236539"/>
                </a:lnTo>
                <a:lnTo>
                  <a:pt x="1240067" y="3196535"/>
                </a:lnTo>
                <a:cubicBezTo>
                  <a:pt x="1317933" y="3053198"/>
                  <a:pt x="1362162" y="2888937"/>
                  <a:pt x="1362162" y="2714346"/>
                </a:cubicBezTo>
                <a:cubicBezTo>
                  <a:pt x="1362162" y="2155655"/>
                  <a:pt x="909253" y="1702746"/>
                  <a:pt x="350562" y="1702746"/>
                </a:cubicBezTo>
                <a:cubicBezTo>
                  <a:pt x="245808" y="1702746"/>
                  <a:pt x="144772" y="1718669"/>
                  <a:pt x="49743" y="1748226"/>
                </a:cubicBezTo>
                <a:lnTo>
                  <a:pt x="5901" y="1764272"/>
                </a:lnTo>
                <a:lnTo>
                  <a:pt x="0" y="1647425"/>
                </a:lnTo>
                <a:cubicBezTo>
                  <a:pt x="0" y="737577"/>
                  <a:pt x="737577" y="0"/>
                  <a:pt x="1647425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</a:t>
            </a:r>
            <a:br>
              <a:rPr lang="en-US" dirty="0"/>
            </a:br>
            <a:r>
              <a:rPr lang="en-US" dirty="0"/>
              <a:t>visual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96E0838-0F9B-EF5D-E73C-CAF299B03244}"/>
              </a:ext>
            </a:extLst>
          </p:cNvPr>
          <p:cNvSpPr/>
          <p:nvPr userDrawn="1"/>
        </p:nvSpPr>
        <p:spPr>
          <a:xfrm>
            <a:off x="329249" y="3610139"/>
            <a:ext cx="2044699" cy="204469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101">
            <a:extLst>
              <a:ext uri="{FF2B5EF4-FFF2-40B4-BE49-F238E27FC236}">
                <a16:creationId xmlns:a16="http://schemas.microsoft.com/office/drawing/2014/main" id="{71ABA184-90EF-886D-01F7-8ED79E7BB0C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06139" y="3684749"/>
            <a:ext cx="1895476" cy="1895476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visual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1417B6E-DCAF-E329-82FA-A9666987E521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13203" y="3610137"/>
            <a:ext cx="2260600" cy="204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242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div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70AA778-541B-E885-5A78-44A4C7F4B690}"/>
              </a:ext>
            </a:extLst>
          </p:cNvPr>
          <p:cNvSpPr/>
          <p:nvPr userDrawn="1"/>
        </p:nvSpPr>
        <p:spPr>
          <a:xfrm>
            <a:off x="0" y="4142874"/>
            <a:ext cx="12192000" cy="2466974"/>
          </a:xfrm>
          <a:prstGeom prst="rect">
            <a:avLst/>
          </a:prstGeom>
          <a:solidFill>
            <a:schemeClr val="bg2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20602734"/>
              </p:ext>
            </p:ext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8" name="Object 7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/>
          <p:cNvSpPr/>
          <p:nvPr userDrawn="1">
            <p:custDataLst>
              <p:tags r:id="rId2"/>
            </p:custDataLst>
          </p:nvPr>
        </p:nvSpPr>
        <p:spPr>
          <a:xfrm>
            <a:off x="1" y="0"/>
            <a:ext cx="158751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ZA" sz="1575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CDD01BF2-A391-2350-F502-B39704CC06F8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706440" y="2241802"/>
            <a:ext cx="6343001" cy="6762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10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Divider Slide</a:t>
            </a:r>
            <a:endParaRPr lang="en-ZA" noProof="0" dirty="0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53E77A3B-B320-4C09-0FDF-7F1B0E81B64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4142876"/>
            <a:ext cx="12192000" cy="245160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Insert </a:t>
            </a:r>
            <a:br>
              <a:rPr lang="en-US" dirty="0"/>
            </a:br>
            <a:r>
              <a:rPr lang="en-US" dirty="0"/>
              <a:t>visual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EA9F132-5B21-E13F-3DD4-5A76269137FE}"/>
              </a:ext>
            </a:extLst>
          </p:cNvPr>
          <p:cNvSpPr/>
          <p:nvPr userDrawn="1"/>
        </p:nvSpPr>
        <p:spPr>
          <a:xfrm>
            <a:off x="0" y="6574096"/>
            <a:ext cx="12192000" cy="9001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6797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pter div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70AA778-541B-E885-5A78-44A4C7F4B690}"/>
              </a:ext>
            </a:extLst>
          </p:cNvPr>
          <p:cNvSpPr/>
          <p:nvPr userDrawn="1"/>
        </p:nvSpPr>
        <p:spPr>
          <a:xfrm>
            <a:off x="0" y="4142874"/>
            <a:ext cx="12192000" cy="2466974"/>
          </a:xfrm>
          <a:prstGeom prst="rect">
            <a:avLst/>
          </a:prstGeom>
          <a:solidFill>
            <a:schemeClr val="bg2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447FC08-0CA1-C812-957B-303369CEC0B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4142876"/>
            <a:ext cx="4114800" cy="245160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Insert </a:t>
            </a:r>
            <a:br>
              <a:rPr lang="en-US" dirty="0"/>
            </a:br>
            <a:r>
              <a:rPr lang="en-US" dirty="0"/>
              <a:t>visual</a:t>
            </a:r>
          </a:p>
        </p:txBody>
      </p:sp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20602734"/>
              </p:ext>
            </p:ext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8" name="Object 7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/>
          <p:cNvSpPr/>
          <p:nvPr userDrawn="1">
            <p:custDataLst>
              <p:tags r:id="rId2"/>
            </p:custDataLst>
          </p:nvPr>
        </p:nvSpPr>
        <p:spPr>
          <a:xfrm>
            <a:off x="1" y="0"/>
            <a:ext cx="158751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ZA" sz="1575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CDD01BF2-A391-2350-F502-B39704CC06F8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706440" y="2241802"/>
            <a:ext cx="6343001" cy="6762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10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Divider Slide</a:t>
            </a:r>
            <a:endParaRPr lang="en-ZA" noProof="0" dirty="0"/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DBBB6FBC-E3C9-3B31-3EF0-38D626E1E1D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114800" y="4142876"/>
            <a:ext cx="4114800" cy="245160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Insert </a:t>
            </a:r>
            <a:br>
              <a:rPr lang="en-US" dirty="0"/>
            </a:br>
            <a:r>
              <a:rPr lang="en-US" dirty="0"/>
              <a:t>visual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5AF0A9FC-BFA5-B482-1275-4088CD88289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229600" y="4142876"/>
            <a:ext cx="3962400" cy="245160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Insert </a:t>
            </a:r>
            <a:br>
              <a:rPr lang="en-US" dirty="0"/>
            </a:br>
            <a:r>
              <a:rPr lang="en-US" dirty="0"/>
              <a:t>visual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37B8CCE-72D0-1BBF-D066-4AF8ED0D6F84}"/>
              </a:ext>
            </a:extLst>
          </p:cNvPr>
          <p:cNvSpPr/>
          <p:nvPr userDrawn="1"/>
        </p:nvSpPr>
        <p:spPr>
          <a:xfrm>
            <a:off x="0" y="6574096"/>
            <a:ext cx="12192000" cy="9001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0062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 Chapter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F7C3906-7D26-F847-D210-DC8F472D401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7291" y="1463747"/>
            <a:ext cx="3937000" cy="3568700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87BD48D-91A6-B706-71D6-9D1F3017065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343197" y="1600672"/>
            <a:ext cx="3294851" cy="3294850"/>
          </a:xfrm>
          <a:custGeom>
            <a:avLst/>
            <a:gdLst>
              <a:gd name="connsiteX0" fmla="*/ 1647425 w 3294850"/>
              <a:gd name="connsiteY0" fmla="*/ 0 h 3294850"/>
              <a:gd name="connsiteX1" fmla="*/ 3294850 w 3294850"/>
              <a:gd name="connsiteY1" fmla="*/ 1647425 h 3294850"/>
              <a:gd name="connsiteX2" fmla="*/ 1647425 w 3294850"/>
              <a:gd name="connsiteY2" fmla="*/ 3294850 h 3294850"/>
              <a:gd name="connsiteX3" fmla="*/ 1275376 w 3294850"/>
              <a:gd name="connsiteY3" fmla="*/ 3252665 h 3294850"/>
              <a:gd name="connsiteX4" fmla="*/ 1215764 w 3294850"/>
              <a:gd name="connsiteY4" fmla="*/ 3236539 h 3294850"/>
              <a:gd name="connsiteX5" fmla="*/ 1240067 w 3294850"/>
              <a:gd name="connsiteY5" fmla="*/ 3196535 h 3294850"/>
              <a:gd name="connsiteX6" fmla="*/ 1362162 w 3294850"/>
              <a:gd name="connsiteY6" fmla="*/ 2714346 h 3294850"/>
              <a:gd name="connsiteX7" fmla="*/ 350562 w 3294850"/>
              <a:gd name="connsiteY7" fmla="*/ 1702746 h 3294850"/>
              <a:gd name="connsiteX8" fmla="*/ 49743 w 3294850"/>
              <a:gd name="connsiteY8" fmla="*/ 1748226 h 3294850"/>
              <a:gd name="connsiteX9" fmla="*/ 5901 w 3294850"/>
              <a:gd name="connsiteY9" fmla="*/ 1764272 h 3294850"/>
              <a:gd name="connsiteX10" fmla="*/ 0 w 3294850"/>
              <a:gd name="connsiteY10" fmla="*/ 1647425 h 3294850"/>
              <a:gd name="connsiteX11" fmla="*/ 1647425 w 3294850"/>
              <a:gd name="connsiteY11" fmla="*/ 0 h 3294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94850" h="3294850">
                <a:moveTo>
                  <a:pt x="1647425" y="0"/>
                </a:moveTo>
                <a:cubicBezTo>
                  <a:pt x="2557273" y="0"/>
                  <a:pt x="3294850" y="737577"/>
                  <a:pt x="3294850" y="1647425"/>
                </a:cubicBezTo>
                <a:cubicBezTo>
                  <a:pt x="3294850" y="2557273"/>
                  <a:pt x="2557273" y="3294850"/>
                  <a:pt x="1647425" y="3294850"/>
                </a:cubicBezTo>
                <a:cubicBezTo>
                  <a:pt x="1519478" y="3294850"/>
                  <a:pt x="1394938" y="3280265"/>
                  <a:pt x="1275376" y="3252665"/>
                </a:cubicBezTo>
                <a:lnTo>
                  <a:pt x="1215764" y="3236539"/>
                </a:lnTo>
                <a:lnTo>
                  <a:pt x="1240067" y="3196535"/>
                </a:lnTo>
                <a:cubicBezTo>
                  <a:pt x="1317933" y="3053198"/>
                  <a:pt x="1362162" y="2888937"/>
                  <a:pt x="1362162" y="2714346"/>
                </a:cubicBezTo>
                <a:cubicBezTo>
                  <a:pt x="1362162" y="2155655"/>
                  <a:pt x="909253" y="1702746"/>
                  <a:pt x="350562" y="1702746"/>
                </a:cubicBezTo>
                <a:cubicBezTo>
                  <a:pt x="245808" y="1702746"/>
                  <a:pt x="144772" y="1718669"/>
                  <a:pt x="49743" y="1748226"/>
                </a:cubicBezTo>
                <a:lnTo>
                  <a:pt x="5901" y="1764272"/>
                </a:lnTo>
                <a:lnTo>
                  <a:pt x="0" y="1647425"/>
                </a:lnTo>
                <a:cubicBezTo>
                  <a:pt x="0" y="737577"/>
                  <a:pt x="737577" y="0"/>
                  <a:pt x="1647425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</a:t>
            </a:r>
            <a:br>
              <a:rPr lang="en-US" dirty="0"/>
            </a:br>
            <a:r>
              <a:rPr lang="en-US" dirty="0"/>
              <a:t>visual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5DBF5CF-E6CC-1A85-FDB1-B49B23179B88}"/>
              </a:ext>
            </a:extLst>
          </p:cNvPr>
          <p:cNvSpPr/>
          <p:nvPr userDrawn="1"/>
        </p:nvSpPr>
        <p:spPr>
          <a:xfrm>
            <a:off x="672309" y="3289587"/>
            <a:ext cx="2044699" cy="204469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74664863"/>
              </p:ext>
            </p:ext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Rectangle 64" hidden="1"/>
          <p:cNvSpPr/>
          <p:nvPr userDrawn="1">
            <p:custDataLst>
              <p:tags r:id="rId2"/>
            </p:custDataLst>
          </p:nvPr>
        </p:nvSpPr>
        <p:spPr>
          <a:xfrm>
            <a:off x="1" y="0"/>
            <a:ext cx="158751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ZA" sz="1800" b="0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3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5392740" y="2867099"/>
            <a:ext cx="6343001" cy="6762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10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Divider Slide</a:t>
            </a:r>
            <a:endParaRPr lang="en-ZA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9736D61-2B9F-B39D-FA43-E377D86AA7B3}"/>
              </a:ext>
            </a:extLst>
          </p:cNvPr>
          <p:cNvSpPr/>
          <p:nvPr userDrawn="1"/>
        </p:nvSpPr>
        <p:spPr>
          <a:xfrm>
            <a:off x="0" y="6593974"/>
            <a:ext cx="12192000" cy="26402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101">
            <a:extLst>
              <a:ext uri="{FF2B5EF4-FFF2-40B4-BE49-F238E27FC236}">
                <a16:creationId xmlns:a16="http://schemas.microsoft.com/office/drawing/2014/main" id="{F5F2CF35-ACC4-A108-DD87-92F9426534E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49198" y="3364197"/>
            <a:ext cx="1895476" cy="1895476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visual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3438781-E333-E871-DE61-8750EF6EEC4A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56261" y="3289585"/>
            <a:ext cx="2260600" cy="204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1713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36565070"/>
              </p:ext>
            </p:ext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Rectangle 64" hidden="1"/>
          <p:cNvSpPr/>
          <p:nvPr userDrawn="1">
            <p:custDataLst>
              <p:tags r:id="rId2"/>
            </p:custDataLst>
          </p:nvPr>
        </p:nvSpPr>
        <p:spPr>
          <a:xfrm>
            <a:off x="1" y="0"/>
            <a:ext cx="158751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ZA" sz="1800" b="0" i="0" baseline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206292CE-35FA-6E16-4E5E-A68EE9A5D6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1680" y="6356352"/>
            <a:ext cx="1079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>
              <a:defRPr sz="75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ZA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8DDBAB9D-F630-EF72-1E01-F6D8D4E5B0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7804" y="6356352"/>
            <a:ext cx="3477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B1497D-D85C-49F0-B0C9-9C5FED4EAE9E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1903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52192355"/>
              </p:ext>
            </p:ext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8" name="Object 7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/>
          <p:cNvSpPr/>
          <p:nvPr userDrawn="1">
            <p:custDataLst>
              <p:tags r:id="rId2"/>
            </p:custDataLst>
          </p:nvPr>
        </p:nvSpPr>
        <p:spPr>
          <a:xfrm>
            <a:off x="1" y="0"/>
            <a:ext cx="158751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ZA" sz="1800" b="0" i="0" baseline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3A6B3C0-BE11-BB1E-37B2-3F2CECBAC1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1680" y="6356352"/>
            <a:ext cx="1079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>
              <a:defRPr sz="75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ZA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AA2B460-5729-C216-9BDA-BB746E74BC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7804" y="6356352"/>
            <a:ext cx="3477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B1497D-D85C-49F0-B0C9-9C5FED4EAE9E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762074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529195" y="1123951"/>
            <a:ext cx="11133668" cy="1801102"/>
          </a:xfrm>
          <a:prstGeom prst="rect">
            <a:avLst/>
          </a:prstGeom>
        </p:spPr>
        <p:txBody>
          <a:bodyPr/>
          <a:lstStyle>
            <a:lvl1pPr>
              <a:lnSpc>
                <a:spcPct val="106000"/>
              </a:lnSpc>
              <a:spcBef>
                <a:spcPts val="1200"/>
              </a:spcBef>
              <a:spcAft>
                <a:spcPts val="0"/>
              </a:spcAft>
              <a:defRPr/>
            </a:lvl1pPr>
            <a:lvl3pPr>
              <a:lnSpc>
                <a:spcPct val="106000"/>
              </a:lnSpc>
              <a:spcBef>
                <a:spcPts val="515"/>
              </a:spcBef>
              <a:spcAft>
                <a:spcPts val="0"/>
              </a:spcAft>
              <a:defRPr/>
            </a:lvl3pPr>
            <a:lvl4pPr>
              <a:lnSpc>
                <a:spcPct val="106000"/>
              </a:lnSpc>
              <a:spcBef>
                <a:spcPts val="515"/>
              </a:spcBef>
              <a:spcAft>
                <a:spcPts val="0"/>
              </a:spcAft>
              <a:defRPr/>
            </a:lvl4pPr>
            <a:lvl5pPr>
              <a:lnSpc>
                <a:spcPct val="106000"/>
              </a:lnSpc>
              <a:spcBef>
                <a:spcPts val="515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sldNum" sz="quarter" idx="13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16A722-CACB-425E-B7D8-35E88C61CFD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82120" y="166688"/>
            <a:ext cx="8691033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850" tIns="54425" rIns="108850" bIns="5442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ZA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64428839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2085" y="1436692"/>
            <a:ext cx="5484283" cy="5045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9573" y="1436692"/>
            <a:ext cx="5484284" cy="5045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76191" y="6453220"/>
            <a:ext cx="3839633" cy="2682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>
              <a:solidFill>
                <a:srgbClr val="00389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9F7F9-0A64-439D-BDE5-981E9CB70AC1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2151982"/>
      </p:ext>
    </p:extLst>
  </p:cSld>
  <p:clrMapOvr>
    <a:masterClrMapping/>
  </p:clrMapOvr>
  <p:transition spd="slow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91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8" name="Object 7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1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/>
          <p:cNvSpPr/>
          <p:nvPr userDrawn="1">
            <p:custDataLst>
              <p:tags r:id="rId2"/>
            </p:custDataLst>
          </p:nvPr>
        </p:nvSpPr>
        <p:spPr>
          <a:xfrm>
            <a:off x="6" y="27"/>
            <a:ext cx="158751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ZA" sz="1575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noProof="0"/>
              <a:t>Click to edit Master title style</a:t>
            </a:r>
            <a:endParaRPr lang="en-ZA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ZA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>
              <a:defRPr/>
            </a:lvl1pPr>
          </a:lstStyle>
          <a:p>
            <a:endParaRPr lang="en-ZA">
              <a:solidFill>
                <a:srgbClr val="00389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1497D-D85C-49F0-B0C9-9C5FED4EAE9E}" type="slidenum">
              <a:rPr lang="en-ZA" smtClean="0">
                <a:solidFill>
                  <a:srgbClr val="003896">
                    <a:tint val="75000"/>
                  </a:srgbClr>
                </a:solidFill>
              </a:rPr>
              <a:pPr/>
              <a:t>‹#›</a:t>
            </a:fld>
            <a:endParaRPr lang="en-ZA">
              <a:solidFill>
                <a:srgbClr val="00389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0268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529195" y="1123953"/>
            <a:ext cx="11133668" cy="1601350"/>
          </a:xfrm>
          <a:prstGeom prst="rect">
            <a:avLst/>
          </a:prstGeom>
        </p:spPr>
        <p:txBody>
          <a:bodyPr/>
          <a:lstStyle>
            <a:lvl1pPr>
              <a:lnSpc>
                <a:spcPct val="106000"/>
              </a:lnSpc>
              <a:spcBef>
                <a:spcPts val="1071"/>
              </a:spcBef>
              <a:spcAft>
                <a:spcPts val="0"/>
              </a:spcAft>
              <a:defRPr/>
            </a:lvl1pPr>
            <a:lvl3pPr>
              <a:lnSpc>
                <a:spcPct val="106000"/>
              </a:lnSpc>
              <a:spcBef>
                <a:spcPts val="460"/>
              </a:spcBef>
              <a:spcAft>
                <a:spcPts val="0"/>
              </a:spcAft>
              <a:defRPr/>
            </a:lvl3pPr>
            <a:lvl4pPr>
              <a:lnSpc>
                <a:spcPct val="106000"/>
              </a:lnSpc>
              <a:spcBef>
                <a:spcPts val="460"/>
              </a:spcBef>
              <a:spcAft>
                <a:spcPts val="0"/>
              </a:spcAft>
              <a:defRPr/>
            </a:lvl4pPr>
            <a:lvl5pPr>
              <a:lnSpc>
                <a:spcPct val="106000"/>
              </a:lnSpc>
              <a:spcBef>
                <a:spcPts val="46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sldNum" sz="quarter" idx="13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16A722-CACB-425E-B7D8-35E88C61CFD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82124" y="166688"/>
            <a:ext cx="8691033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9575" tIns="64788" rIns="129575" bIns="647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ZA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06345010"/>
      </p:ext>
    </p:extLst>
  </p:cSld>
  <p:clrMapOvr>
    <a:masterClrMapping/>
  </p:clrMapOvr>
  <p:transition spd="slow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607F45E-2B15-7373-829E-FA06F90D6D9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" y="4118013"/>
            <a:ext cx="12191991" cy="2464127"/>
          </a:xfrm>
          <a:prstGeom prst="rect">
            <a:avLst/>
          </a:prstGeom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id="{8BE0A2D5-4897-AEFE-6F06-B6A2F82DFA4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85443" y="2396081"/>
            <a:ext cx="3937000" cy="3568700"/>
          </a:xfrm>
          <a:prstGeom prst="rect">
            <a:avLst/>
          </a:prstGeom>
        </p:spPr>
      </p:pic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74664863"/>
              </p:ext>
            </p:ext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Rectangle 64" hidden="1"/>
          <p:cNvSpPr/>
          <p:nvPr userDrawn="1">
            <p:custDataLst>
              <p:tags r:id="rId2"/>
            </p:custDataLst>
          </p:nvPr>
        </p:nvSpPr>
        <p:spPr>
          <a:xfrm>
            <a:off x="1" y="0"/>
            <a:ext cx="158751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ZA" sz="1800" b="0" i="0" baseline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3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440239" y="1404739"/>
            <a:ext cx="7295501" cy="6762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21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noProof="0"/>
              <a:t>Title of presentation</a:t>
            </a:r>
            <a:endParaRPr lang="en-ZA" noProof="0"/>
          </a:p>
        </p:txBody>
      </p:sp>
      <p:sp>
        <p:nvSpPr>
          <p:cNvPr id="64" name="Rectangle 4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440239" y="2924226"/>
            <a:ext cx="7295501" cy="3651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FontTx/>
              <a:buNone/>
              <a:defRPr sz="1500" b="1">
                <a:solidFill>
                  <a:srgbClr val="83725B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/>
              <a:t>Presented by:</a:t>
            </a:r>
            <a:endParaRPr lang="en-ZA" noProof="0"/>
          </a:p>
        </p:txBody>
      </p:sp>
      <p:sp>
        <p:nvSpPr>
          <p:cNvPr id="69" name="Text Placeholder 68">
            <a:extLst>
              <a:ext uri="{FF2B5EF4-FFF2-40B4-BE49-F238E27FC236}">
                <a16:creationId xmlns:a16="http://schemas.microsoft.com/office/drawing/2014/main" id="{FC9B13AD-CB38-ECF0-A13D-FF807AEA766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39590" y="3527027"/>
            <a:ext cx="7296151" cy="3270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350">
                <a:solidFill>
                  <a:schemeClr val="bg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  <a:lvl3pPr algn="r">
              <a:defRPr>
                <a:solidFill>
                  <a:schemeClr val="bg1"/>
                </a:solidFill>
              </a:defRPr>
            </a:lvl3pPr>
            <a:lvl4pPr algn="r">
              <a:defRPr>
                <a:solidFill>
                  <a:schemeClr val="bg1"/>
                </a:solidFill>
              </a:defRPr>
            </a:lvl4pPr>
            <a:lvl5pPr algn="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Date:</a:t>
            </a:r>
            <a:endParaRPr lang="en-US"/>
          </a:p>
        </p:txBody>
      </p:sp>
      <p:pic>
        <p:nvPicPr>
          <p:cNvPr id="82" name="Picture 81">
            <a:extLst>
              <a:ext uri="{FF2B5EF4-FFF2-40B4-BE49-F238E27FC236}">
                <a16:creationId xmlns:a16="http://schemas.microsoft.com/office/drawing/2014/main" id="{5751479E-E24F-097C-9992-2F6EDD86852A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94413" y="4219860"/>
            <a:ext cx="2260600" cy="2044700"/>
          </a:xfrm>
          <a:prstGeom prst="rect">
            <a:avLst/>
          </a:prstGeom>
        </p:spPr>
      </p:pic>
      <p:sp>
        <p:nvSpPr>
          <p:cNvPr id="102" name="Picture Placeholder 101">
            <a:extLst>
              <a:ext uri="{FF2B5EF4-FFF2-40B4-BE49-F238E27FC236}">
                <a16:creationId xmlns:a16="http://schemas.microsoft.com/office/drawing/2014/main" id="{C4067DE9-8827-ACDD-EA61-EE0F0A44163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87350" y="4291297"/>
            <a:ext cx="1895476" cy="1895476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visual</a:t>
            </a:r>
          </a:p>
        </p:txBody>
      </p:sp>
      <p:sp>
        <p:nvSpPr>
          <p:cNvPr id="104" name="Picture Placeholder 103">
            <a:extLst>
              <a:ext uri="{FF2B5EF4-FFF2-40B4-BE49-F238E27FC236}">
                <a16:creationId xmlns:a16="http://schemas.microsoft.com/office/drawing/2014/main" id="{B5312EC4-EEAC-7185-C191-930CB9ED57C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81349" y="2527772"/>
            <a:ext cx="3294851" cy="3294850"/>
          </a:xfrm>
          <a:custGeom>
            <a:avLst/>
            <a:gdLst>
              <a:gd name="connsiteX0" fmla="*/ 1647425 w 3294850"/>
              <a:gd name="connsiteY0" fmla="*/ 0 h 3294850"/>
              <a:gd name="connsiteX1" fmla="*/ 3294850 w 3294850"/>
              <a:gd name="connsiteY1" fmla="*/ 1647425 h 3294850"/>
              <a:gd name="connsiteX2" fmla="*/ 1647425 w 3294850"/>
              <a:gd name="connsiteY2" fmla="*/ 3294850 h 3294850"/>
              <a:gd name="connsiteX3" fmla="*/ 1275376 w 3294850"/>
              <a:gd name="connsiteY3" fmla="*/ 3252665 h 3294850"/>
              <a:gd name="connsiteX4" fmla="*/ 1215764 w 3294850"/>
              <a:gd name="connsiteY4" fmla="*/ 3236539 h 3294850"/>
              <a:gd name="connsiteX5" fmla="*/ 1240067 w 3294850"/>
              <a:gd name="connsiteY5" fmla="*/ 3196535 h 3294850"/>
              <a:gd name="connsiteX6" fmla="*/ 1362162 w 3294850"/>
              <a:gd name="connsiteY6" fmla="*/ 2714346 h 3294850"/>
              <a:gd name="connsiteX7" fmla="*/ 350562 w 3294850"/>
              <a:gd name="connsiteY7" fmla="*/ 1702746 h 3294850"/>
              <a:gd name="connsiteX8" fmla="*/ 49743 w 3294850"/>
              <a:gd name="connsiteY8" fmla="*/ 1748226 h 3294850"/>
              <a:gd name="connsiteX9" fmla="*/ 5901 w 3294850"/>
              <a:gd name="connsiteY9" fmla="*/ 1764272 h 3294850"/>
              <a:gd name="connsiteX10" fmla="*/ 0 w 3294850"/>
              <a:gd name="connsiteY10" fmla="*/ 1647425 h 3294850"/>
              <a:gd name="connsiteX11" fmla="*/ 1647425 w 3294850"/>
              <a:gd name="connsiteY11" fmla="*/ 0 h 3294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94850" h="3294850">
                <a:moveTo>
                  <a:pt x="1647425" y="0"/>
                </a:moveTo>
                <a:cubicBezTo>
                  <a:pt x="2557273" y="0"/>
                  <a:pt x="3294850" y="737577"/>
                  <a:pt x="3294850" y="1647425"/>
                </a:cubicBezTo>
                <a:cubicBezTo>
                  <a:pt x="3294850" y="2557273"/>
                  <a:pt x="2557273" y="3294850"/>
                  <a:pt x="1647425" y="3294850"/>
                </a:cubicBezTo>
                <a:cubicBezTo>
                  <a:pt x="1519478" y="3294850"/>
                  <a:pt x="1394938" y="3280265"/>
                  <a:pt x="1275376" y="3252665"/>
                </a:cubicBezTo>
                <a:lnTo>
                  <a:pt x="1215764" y="3236539"/>
                </a:lnTo>
                <a:lnTo>
                  <a:pt x="1240067" y="3196535"/>
                </a:lnTo>
                <a:cubicBezTo>
                  <a:pt x="1317933" y="3053198"/>
                  <a:pt x="1362162" y="2888937"/>
                  <a:pt x="1362162" y="2714346"/>
                </a:cubicBezTo>
                <a:cubicBezTo>
                  <a:pt x="1362162" y="2155655"/>
                  <a:pt x="909253" y="1702746"/>
                  <a:pt x="350562" y="1702746"/>
                </a:cubicBezTo>
                <a:cubicBezTo>
                  <a:pt x="245808" y="1702746"/>
                  <a:pt x="144772" y="1718669"/>
                  <a:pt x="49743" y="1748226"/>
                </a:cubicBezTo>
                <a:lnTo>
                  <a:pt x="5901" y="1764272"/>
                </a:lnTo>
                <a:lnTo>
                  <a:pt x="0" y="1647425"/>
                </a:lnTo>
                <a:cubicBezTo>
                  <a:pt x="0" y="737577"/>
                  <a:pt x="737577" y="0"/>
                  <a:pt x="1647425" y="0"/>
                </a:cubicBezTo>
                <a:close/>
              </a:path>
            </a:pathLst>
          </a:custGeom>
          <a:solidFill>
            <a:schemeClr val="tx2"/>
          </a:solidFill>
          <a:ln>
            <a:solidFill>
              <a:schemeClr val="bg1"/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</a:t>
            </a:r>
            <a:br>
              <a:rPr lang="en-US"/>
            </a:br>
            <a:r>
              <a:rPr lang="en-US"/>
              <a:t>visual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70F73F9A-6527-43E5-9BDC-E6533EDAECC6}"/>
              </a:ext>
            </a:extLst>
          </p:cNvPr>
          <p:cNvSpPr/>
          <p:nvPr userDrawn="1"/>
        </p:nvSpPr>
        <p:spPr>
          <a:xfrm>
            <a:off x="0" y="6574096"/>
            <a:ext cx="12192000" cy="9001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7046515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76186" y="6453191"/>
            <a:ext cx="3839633" cy="2682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16906-6D15-4023-97D0-5DBC51836867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18070132"/>
      </p:ext>
    </p:extLst>
  </p:cSld>
  <p:clrMapOvr>
    <a:masterClrMapping/>
  </p:clrMapOvr>
  <p:transition spd="slow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3877458"/>
              </p:ext>
            </p:extLst>
          </p:nvPr>
        </p:nvGraphicFramePr>
        <p:xfrm>
          <a:off x="2119" y="1591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9" y="1591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76186" y="6453191"/>
            <a:ext cx="3839633" cy="2682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07EEC-A0ED-468E-ADF8-15CC7F28A5E5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28974068"/>
      </p:ext>
    </p:extLst>
  </p:cSld>
  <p:clrMapOvr>
    <a:masterClrMapping/>
  </p:clrMapOvr>
  <p:transition spd="slow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30BAC82-9DB7-9CA7-748B-B6106F432A4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" y="4118013"/>
            <a:ext cx="12191991" cy="2464127"/>
          </a:xfrm>
          <a:prstGeom prst="rect">
            <a:avLst/>
          </a:prstGeom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id="{8BE0A2D5-4897-AEFE-6F06-B6A2F82DFA4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85443" y="2396081"/>
            <a:ext cx="3937000" cy="3568700"/>
          </a:xfrm>
          <a:prstGeom prst="rect">
            <a:avLst/>
          </a:prstGeom>
        </p:spPr>
      </p:pic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74664863"/>
              </p:ext>
            </p:ext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Rectangle 64" hidden="1"/>
          <p:cNvSpPr/>
          <p:nvPr userDrawn="1">
            <p:custDataLst>
              <p:tags r:id="rId2"/>
            </p:custDataLst>
          </p:nvPr>
        </p:nvSpPr>
        <p:spPr>
          <a:xfrm>
            <a:off x="1" y="0"/>
            <a:ext cx="158751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ZA" sz="1800" b="0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3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440239" y="1404739"/>
            <a:ext cx="7295501" cy="6762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21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Title of presentation</a:t>
            </a:r>
            <a:endParaRPr lang="en-ZA" noProof="0" dirty="0"/>
          </a:p>
        </p:txBody>
      </p:sp>
      <p:sp>
        <p:nvSpPr>
          <p:cNvPr id="64" name="Rectangle 4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440239" y="2924226"/>
            <a:ext cx="7295501" cy="3651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FontTx/>
              <a:buNone/>
              <a:defRPr sz="1500" b="1">
                <a:solidFill>
                  <a:srgbClr val="83725B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Presented by:</a:t>
            </a:r>
            <a:endParaRPr lang="en-ZA" noProof="0" dirty="0"/>
          </a:p>
        </p:txBody>
      </p:sp>
      <p:sp>
        <p:nvSpPr>
          <p:cNvPr id="69" name="Text Placeholder 68">
            <a:extLst>
              <a:ext uri="{FF2B5EF4-FFF2-40B4-BE49-F238E27FC236}">
                <a16:creationId xmlns:a16="http://schemas.microsoft.com/office/drawing/2014/main" id="{FC9B13AD-CB38-ECF0-A13D-FF807AEA766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39590" y="3527027"/>
            <a:ext cx="7296151" cy="3270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350">
                <a:solidFill>
                  <a:schemeClr val="bg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  <a:lvl3pPr algn="r">
              <a:defRPr>
                <a:solidFill>
                  <a:schemeClr val="bg1"/>
                </a:solidFill>
              </a:defRPr>
            </a:lvl3pPr>
            <a:lvl4pPr algn="r">
              <a:defRPr>
                <a:solidFill>
                  <a:schemeClr val="bg1"/>
                </a:solidFill>
              </a:defRPr>
            </a:lvl4pPr>
            <a:lvl5pPr algn="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Date:</a:t>
            </a:r>
            <a:endParaRPr lang="en-US" dirty="0"/>
          </a:p>
        </p:txBody>
      </p:sp>
      <p:pic>
        <p:nvPicPr>
          <p:cNvPr id="82" name="Picture 81">
            <a:extLst>
              <a:ext uri="{FF2B5EF4-FFF2-40B4-BE49-F238E27FC236}">
                <a16:creationId xmlns:a16="http://schemas.microsoft.com/office/drawing/2014/main" id="{5751479E-E24F-097C-9992-2F6EDD86852A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94413" y="4219860"/>
            <a:ext cx="2260600" cy="2044700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669C941-D846-CAA6-9EF5-7B15E34B195A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1000524" y="2500271"/>
            <a:ext cx="3294851" cy="3360318"/>
          </a:xfrm>
          <a:custGeom>
            <a:avLst/>
            <a:gdLst>
              <a:gd name="connsiteX0" fmla="*/ 1647425 w 3294850"/>
              <a:gd name="connsiteY0" fmla="*/ 0 h 3360318"/>
              <a:gd name="connsiteX1" fmla="*/ 3294850 w 3294850"/>
              <a:gd name="connsiteY1" fmla="*/ 1680159 h 3360318"/>
              <a:gd name="connsiteX2" fmla="*/ 1647425 w 3294850"/>
              <a:gd name="connsiteY2" fmla="*/ 3360318 h 3360318"/>
              <a:gd name="connsiteX3" fmla="*/ 1157531 w 3294850"/>
              <a:gd name="connsiteY3" fmla="*/ 3284782 h 3360318"/>
              <a:gd name="connsiteX4" fmla="*/ 1121439 w 3294850"/>
              <a:gd name="connsiteY4" fmla="*/ 3271309 h 3360318"/>
              <a:gd name="connsiteX5" fmla="*/ 1123633 w 3294850"/>
              <a:gd name="connsiteY5" fmla="*/ 3268653 h 3360318"/>
              <a:gd name="connsiteX6" fmla="*/ 1285660 w 3294850"/>
              <a:gd name="connsiteY6" fmla="*/ 2738764 h 3360318"/>
              <a:gd name="connsiteX7" fmla="*/ 336937 w 3294850"/>
              <a:gd name="connsiteY7" fmla="*/ 1791026 h 3360318"/>
              <a:gd name="connsiteX8" fmla="*/ 54816 w 3294850"/>
              <a:gd name="connsiteY8" fmla="*/ 1833635 h 3360318"/>
              <a:gd name="connsiteX9" fmla="*/ 8438 w 3294850"/>
              <a:gd name="connsiteY9" fmla="*/ 1850592 h 3360318"/>
              <a:gd name="connsiteX10" fmla="*/ 0 w 3294850"/>
              <a:gd name="connsiteY10" fmla="*/ 1680159 h 3360318"/>
              <a:gd name="connsiteX11" fmla="*/ 1647425 w 3294850"/>
              <a:gd name="connsiteY11" fmla="*/ 0 h 3360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94850" h="3360318">
                <a:moveTo>
                  <a:pt x="1647425" y="0"/>
                </a:moveTo>
                <a:cubicBezTo>
                  <a:pt x="2557273" y="0"/>
                  <a:pt x="3294850" y="752233"/>
                  <a:pt x="3294850" y="1680159"/>
                </a:cubicBezTo>
                <a:cubicBezTo>
                  <a:pt x="3294850" y="2608085"/>
                  <a:pt x="2557273" y="3360318"/>
                  <a:pt x="1647425" y="3360318"/>
                </a:cubicBezTo>
                <a:cubicBezTo>
                  <a:pt x="1476829" y="3360318"/>
                  <a:pt x="1312289" y="3333873"/>
                  <a:pt x="1157531" y="3284782"/>
                </a:cubicBezTo>
                <a:lnTo>
                  <a:pt x="1121439" y="3271309"/>
                </a:lnTo>
                <a:lnTo>
                  <a:pt x="1123633" y="3268653"/>
                </a:lnTo>
                <a:cubicBezTo>
                  <a:pt x="1225929" y="3117394"/>
                  <a:pt x="1285660" y="2935047"/>
                  <a:pt x="1285660" y="2738764"/>
                </a:cubicBezTo>
                <a:cubicBezTo>
                  <a:pt x="1285660" y="2215343"/>
                  <a:pt x="860902" y="1791026"/>
                  <a:pt x="336937" y="1791026"/>
                </a:cubicBezTo>
                <a:cubicBezTo>
                  <a:pt x="238694" y="1791026"/>
                  <a:pt x="143938" y="1805944"/>
                  <a:pt x="54816" y="1833635"/>
                </a:cubicBezTo>
                <a:lnTo>
                  <a:pt x="8438" y="1850592"/>
                </a:lnTo>
                <a:lnTo>
                  <a:pt x="0" y="1680159"/>
                </a:lnTo>
                <a:cubicBezTo>
                  <a:pt x="0" y="752233"/>
                  <a:pt x="737577" y="0"/>
                  <a:pt x="1647425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250">
                <a:solidFill>
                  <a:schemeClr val="bg1"/>
                </a:solidFill>
              </a:defRPr>
            </a:lvl1pPr>
            <a:lvl2pPr marL="342900" indent="0">
              <a:buNone/>
              <a:defRPr sz="2250">
                <a:solidFill>
                  <a:schemeClr val="bg1"/>
                </a:solidFill>
              </a:defRPr>
            </a:lvl2pPr>
            <a:lvl3pPr marL="685800" indent="0">
              <a:buNone/>
              <a:defRPr sz="2250">
                <a:solidFill>
                  <a:schemeClr val="bg1"/>
                </a:solidFill>
              </a:defRPr>
            </a:lvl3pPr>
            <a:lvl4pPr marL="1028700" indent="0">
              <a:buNone/>
              <a:defRPr sz="2250">
                <a:solidFill>
                  <a:schemeClr val="bg1"/>
                </a:solidFill>
              </a:defRPr>
            </a:lvl4pPr>
            <a:lvl5pPr marL="1371600" indent="0">
              <a:buNone/>
              <a:defRPr sz="225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Add</a:t>
            </a:r>
            <a:br>
              <a:rPr lang="en-GB" dirty="0"/>
            </a:br>
            <a:r>
              <a:rPr lang="en-GB" dirty="0"/>
              <a:t>text</a:t>
            </a:r>
            <a:endParaRPr lang="en-US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69B1B5BA-3EE2-ED8A-DA67-E8E259990A55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369085" y="4283754"/>
            <a:ext cx="1916916" cy="1916915"/>
          </a:xfrm>
          <a:prstGeom prst="ellipse">
            <a:avLst/>
          </a:prstGeo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 sz="1500"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bg1"/>
                </a:solidFill>
              </a:defRPr>
            </a:lvl2pPr>
            <a:lvl3pPr marL="685800" indent="0" algn="ctr">
              <a:buNone/>
              <a:defRPr>
                <a:solidFill>
                  <a:schemeClr val="bg1"/>
                </a:solidFill>
              </a:defRPr>
            </a:lvl3pPr>
            <a:lvl4pPr marL="1028700" indent="0" algn="ctr">
              <a:buNone/>
              <a:defRPr>
                <a:solidFill>
                  <a:schemeClr val="bg1"/>
                </a:solidFill>
              </a:defRPr>
            </a:lvl4pPr>
            <a:lvl5pPr marL="13716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Add </a:t>
            </a:r>
            <a:br>
              <a:rPr lang="en-GB" dirty="0"/>
            </a:br>
            <a:r>
              <a:rPr lang="en-GB" dirty="0"/>
              <a:t>text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0634911-A5D7-8BE2-2352-7421B9E94B8F}"/>
              </a:ext>
            </a:extLst>
          </p:cNvPr>
          <p:cNvSpPr/>
          <p:nvPr userDrawn="1"/>
        </p:nvSpPr>
        <p:spPr>
          <a:xfrm>
            <a:off x="0" y="6574096"/>
            <a:ext cx="12192000" cy="9001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1846184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div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70AA778-541B-E885-5A78-44A4C7F4B690}"/>
              </a:ext>
            </a:extLst>
          </p:cNvPr>
          <p:cNvSpPr/>
          <p:nvPr userDrawn="1"/>
        </p:nvSpPr>
        <p:spPr>
          <a:xfrm>
            <a:off x="0" y="4142874"/>
            <a:ext cx="12192000" cy="2466974"/>
          </a:xfrm>
          <a:prstGeom prst="rect">
            <a:avLst/>
          </a:prstGeom>
          <a:solidFill>
            <a:schemeClr val="bg2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20602734"/>
              </p:ext>
            </p:ext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8" name="Object 7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/>
          <p:cNvSpPr/>
          <p:nvPr userDrawn="1">
            <p:custDataLst>
              <p:tags r:id="rId2"/>
            </p:custDataLst>
          </p:nvPr>
        </p:nvSpPr>
        <p:spPr>
          <a:xfrm>
            <a:off x="1" y="0"/>
            <a:ext cx="158751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ZA" sz="1575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CDD01BF2-A391-2350-F502-B39704CC06F8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706440" y="2241802"/>
            <a:ext cx="6343001" cy="6762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1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Divider Slide</a:t>
            </a:r>
            <a:endParaRPr lang="en-ZA" noProof="0" dirty="0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53E77A3B-B320-4C09-0FDF-7F1B0E81B64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4142876"/>
            <a:ext cx="12192000" cy="245160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Insert </a:t>
            </a:r>
            <a:br>
              <a:rPr lang="en-US" dirty="0"/>
            </a:br>
            <a:r>
              <a:rPr lang="en-US" dirty="0"/>
              <a:t>visual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EA9F132-5B21-E13F-3DD4-5A76269137FE}"/>
              </a:ext>
            </a:extLst>
          </p:cNvPr>
          <p:cNvSpPr/>
          <p:nvPr userDrawn="1"/>
        </p:nvSpPr>
        <p:spPr>
          <a:xfrm>
            <a:off x="0" y="6574096"/>
            <a:ext cx="12192000" cy="9001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74457137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pter div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70AA778-541B-E885-5A78-44A4C7F4B690}"/>
              </a:ext>
            </a:extLst>
          </p:cNvPr>
          <p:cNvSpPr/>
          <p:nvPr userDrawn="1"/>
        </p:nvSpPr>
        <p:spPr>
          <a:xfrm>
            <a:off x="0" y="4142874"/>
            <a:ext cx="12192000" cy="2466974"/>
          </a:xfrm>
          <a:prstGeom prst="rect">
            <a:avLst/>
          </a:prstGeom>
          <a:solidFill>
            <a:schemeClr val="bg2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447FC08-0CA1-C812-957B-303369CEC0B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4142876"/>
            <a:ext cx="4114800" cy="245160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Insert </a:t>
            </a:r>
            <a:br>
              <a:rPr lang="en-US" dirty="0"/>
            </a:br>
            <a:r>
              <a:rPr lang="en-US" dirty="0"/>
              <a:t>visual</a:t>
            </a:r>
          </a:p>
        </p:txBody>
      </p:sp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20602734"/>
              </p:ext>
            </p:ext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8" name="Object 7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/>
          <p:cNvSpPr/>
          <p:nvPr userDrawn="1">
            <p:custDataLst>
              <p:tags r:id="rId2"/>
            </p:custDataLst>
          </p:nvPr>
        </p:nvSpPr>
        <p:spPr>
          <a:xfrm>
            <a:off x="1" y="0"/>
            <a:ext cx="158751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ZA" sz="1575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CDD01BF2-A391-2350-F502-B39704CC06F8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706440" y="2241802"/>
            <a:ext cx="6343001" cy="6762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1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Divider Slide</a:t>
            </a:r>
            <a:endParaRPr lang="en-ZA" noProof="0" dirty="0"/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DBBB6FBC-E3C9-3B31-3EF0-38D626E1E1D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114800" y="4142876"/>
            <a:ext cx="4114800" cy="245160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Insert </a:t>
            </a:r>
            <a:br>
              <a:rPr lang="en-US" dirty="0"/>
            </a:br>
            <a:r>
              <a:rPr lang="en-US" dirty="0"/>
              <a:t>visual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5AF0A9FC-BFA5-B482-1275-4088CD88289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229600" y="4142876"/>
            <a:ext cx="3962400" cy="245160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Insert </a:t>
            </a:r>
            <a:br>
              <a:rPr lang="en-US" dirty="0"/>
            </a:br>
            <a:r>
              <a:rPr lang="en-US" dirty="0"/>
              <a:t>visual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37B8CCE-72D0-1BBF-D066-4AF8ED0D6F84}"/>
              </a:ext>
            </a:extLst>
          </p:cNvPr>
          <p:cNvSpPr/>
          <p:nvPr userDrawn="1"/>
        </p:nvSpPr>
        <p:spPr>
          <a:xfrm>
            <a:off x="0" y="6574096"/>
            <a:ext cx="12192000" cy="9001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7170422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 Chapter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74664863"/>
              </p:ext>
            </p:ext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Rectangle 64" hidden="1"/>
          <p:cNvSpPr/>
          <p:nvPr userDrawn="1">
            <p:custDataLst>
              <p:tags r:id="rId2"/>
            </p:custDataLst>
          </p:nvPr>
        </p:nvSpPr>
        <p:spPr>
          <a:xfrm>
            <a:off x="1" y="0"/>
            <a:ext cx="158751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ZA" sz="1800" b="0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3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5392740" y="2867099"/>
            <a:ext cx="6343001" cy="6762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1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Divider Slide</a:t>
            </a:r>
            <a:endParaRPr lang="en-ZA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9736D61-2B9F-B39D-FA43-E377D86AA7B3}"/>
              </a:ext>
            </a:extLst>
          </p:cNvPr>
          <p:cNvSpPr/>
          <p:nvPr userDrawn="1"/>
        </p:nvSpPr>
        <p:spPr>
          <a:xfrm>
            <a:off x="0" y="6593974"/>
            <a:ext cx="12192000" cy="264026"/>
          </a:xfrm>
          <a:prstGeom prst="rect">
            <a:avLst/>
          </a:prstGeom>
          <a:solidFill>
            <a:schemeClr val="tx2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535C61B-929A-C0EC-5C58-CD9ED99EF73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47291" y="1468981"/>
            <a:ext cx="3937000" cy="35687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E8E6140-30DC-D3CB-A911-288044C11DA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56261" y="3292760"/>
            <a:ext cx="2260600" cy="2044700"/>
          </a:xfrm>
          <a:prstGeom prst="rect">
            <a:avLst/>
          </a:prstGeom>
        </p:spPr>
      </p:pic>
      <p:sp>
        <p:nvSpPr>
          <p:cNvPr id="4" name="Picture Placeholder 101">
            <a:extLst>
              <a:ext uri="{FF2B5EF4-FFF2-40B4-BE49-F238E27FC236}">
                <a16:creationId xmlns:a16="http://schemas.microsoft.com/office/drawing/2014/main" id="{F5F2CF35-ACC4-A108-DD87-92F9426534E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49198" y="3364197"/>
            <a:ext cx="1895476" cy="1895476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visual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87BD48D-91A6-B706-71D6-9D1F3017065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343197" y="1600672"/>
            <a:ext cx="3294851" cy="3294850"/>
          </a:xfrm>
          <a:custGeom>
            <a:avLst/>
            <a:gdLst>
              <a:gd name="connsiteX0" fmla="*/ 1647425 w 3294850"/>
              <a:gd name="connsiteY0" fmla="*/ 0 h 3294850"/>
              <a:gd name="connsiteX1" fmla="*/ 3294850 w 3294850"/>
              <a:gd name="connsiteY1" fmla="*/ 1647425 h 3294850"/>
              <a:gd name="connsiteX2" fmla="*/ 1647425 w 3294850"/>
              <a:gd name="connsiteY2" fmla="*/ 3294850 h 3294850"/>
              <a:gd name="connsiteX3" fmla="*/ 1275376 w 3294850"/>
              <a:gd name="connsiteY3" fmla="*/ 3252665 h 3294850"/>
              <a:gd name="connsiteX4" fmla="*/ 1215764 w 3294850"/>
              <a:gd name="connsiteY4" fmla="*/ 3236539 h 3294850"/>
              <a:gd name="connsiteX5" fmla="*/ 1240067 w 3294850"/>
              <a:gd name="connsiteY5" fmla="*/ 3196535 h 3294850"/>
              <a:gd name="connsiteX6" fmla="*/ 1362162 w 3294850"/>
              <a:gd name="connsiteY6" fmla="*/ 2714346 h 3294850"/>
              <a:gd name="connsiteX7" fmla="*/ 350562 w 3294850"/>
              <a:gd name="connsiteY7" fmla="*/ 1702746 h 3294850"/>
              <a:gd name="connsiteX8" fmla="*/ 49743 w 3294850"/>
              <a:gd name="connsiteY8" fmla="*/ 1748226 h 3294850"/>
              <a:gd name="connsiteX9" fmla="*/ 5901 w 3294850"/>
              <a:gd name="connsiteY9" fmla="*/ 1764272 h 3294850"/>
              <a:gd name="connsiteX10" fmla="*/ 0 w 3294850"/>
              <a:gd name="connsiteY10" fmla="*/ 1647425 h 3294850"/>
              <a:gd name="connsiteX11" fmla="*/ 1647425 w 3294850"/>
              <a:gd name="connsiteY11" fmla="*/ 0 h 3294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94850" h="3294850">
                <a:moveTo>
                  <a:pt x="1647425" y="0"/>
                </a:moveTo>
                <a:cubicBezTo>
                  <a:pt x="2557273" y="0"/>
                  <a:pt x="3294850" y="737577"/>
                  <a:pt x="3294850" y="1647425"/>
                </a:cubicBezTo>
                <a:cubicBezTo>
                  <a:pt x="3294850" y="2557273"/>
                  <a:pt x="2557273" y="3294850"/>
                  <a:pt x="1647425" y="3294850"/>
                </a:cubicBezTo>
                <a:cubicBezTo>
                  <a:pt x="1519478" y="3294850"/>
                  <a:pt x="1394938" y="3280265"/>
                  <a:pt x="1275376" y="3252665"/>
                </a:cubicBezTo>
                <a:lnTo>
                  <a:pt x="1215764" y="3236539"/>
                </a:lnTo>
                <a:lnTo>
                  <a:pt x="1240067" y="3196535"/>
                </a:lnTo>
                <a:cubicBezTo>
                  <a:pt x="1317933" y="3053198"/>
                  <a:pt x="1362162" y="2888937"/>
                  <a:pt x="1362162" y="2714346"/>
                </a:cubicBezTo>
                <a:cubicBezTo>
                  <a:pt x="1362162" y="2155655"/>
                  <a:pt x="909253" y="1702746"/>
                  <a:pt x="350562" y="1702746"/>
                </a:cubicBezTo>
                <a:cubicBezTo>
                  <a:pt x="245808" y="1702746"/>
                  <a:pt x="144772" y="1718669"/>
                  <a:pt x="49743" y="1748226"/>
                </a:cubicBezTo>
                <a:lnTo>
                  <a:pt x="5901" y="1764272"/>
                </a:lnTo>
                <a:lnTo>
                  <a:pt x="0" y="1647425"/>
                </a:lnTo>
                <a:cubicBezTo>
                  <a:pt x="0" y="737577"/>
                  <a:pt x="737577" y="0"/>
                  <a:pt x="1647425" y="0"/>
                </a:cubicBezTo>
                <a:close/>
              </a:path>
            </a:pathLst>
          </a:custGeom>
          <a:solidFill>
            <a:schemeClr val="tx2"/>
          </a:solidFill>
          <a:ln>
            <a:solidFill>
              <a:schemeClr val="bg1"/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</a:t>
            </a:r>
            <a:br>
              <a:rPr lang="en-US" dirty="0"/>
            </a:br>
            <a:r>
              <a:rPr lang="en-US" dirty="0"/>
              <a:t>visual</a:t>
            </a:r>
          </a:p>
        </p:txBody>
      </p:sp>
    </p:spTree>
    <p:extLst>
      <p:ext uri="{BB962C8B-B14F-4D97-AF65-F5344CB8AC3E}">
        <p14:creationId xmlns:p14="http://schemas.microsoft.com/office/powerpoint/2010/main" val="87727552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Rectangle 64" hidden="1"/>
          <p:cNvSpPr/>
          <p:nvPr userDrawn="1">
            <p:custDataLst>
              <p:tags r:id="rId2"/>
            </p:custDataLst>
          </p:nvPr>
        </p:nvSpPr>
        <p:spPr>
          <a:xfrm>
            <a:off x="1" y="0"/>
            <a:ext cx="158751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ZA" sz="1800" b="0" i="0" baseline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206292CE-35FA-6E16-4E5E-A68EE9A5D6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1680" y="6356352"/>
            <a:ext cx="1079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>
              <a:defRPr sz="75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ZA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8DDBAB9D-F630-EF72-1E01-F6D8D4E5B0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7804" y="6356352"/>
            <a:ext cx="3477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B1497D-D85C-49F0-B0C9-9C5FED4EAE9E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98531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92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76191" y="6453220"/>
            <a:ext cx="3839633" cy="2682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>
              <a:solidFill>
                <a:srgbClr val="00389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16906-6D15-4023-97D0-5DBC51836867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31924809"/>
      </p:ext>
    </p:extLst>
  </p:cSld>
  <p:clrMapOvr>
    <a:masterClrMapping/>
  </p:clrMapOvr>
  <p:transition spd="slow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8" name="Object 7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/>
          <p:cNvSpPr/>
          <p:nvPr userDrawn="1">
            <p:custDataLst>
              <p:tags r:id="rId2"/>
            </p:custDataLst>
          </p:nvPr>
        </p:nvSpPr>
        <p:spPr>
          <a:xfrm>
            <a:off x="1" y="0"/>
            <a:ext cx="158751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ZA" sz="1800" b="0" i="0" baseline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3A6B3C0-BE11-BB1E-37B2-3F2CECBAC1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1680" y="6356352"/>
            <a:ext cx="1079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>
              <a:defRPr sz="75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ZA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AA2B460-5729-C216-9BDA-BB746E74BC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7804" y="6356352"/>
            <a:ext cx="3477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B1497D-D85C-49F0-B0C9-9C5FED4EAE9E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6478054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529195" y="1123951"/>
            <a:ext cx="11133668" cy="1801102"/>
          </a:xfrm>
          <a:prstGeom prst="rect">
            <a:avLst/>
          </a:prstGeom>
        </p:spPr>
        <p:txBody>
          <a:bodyPr/>
          <a:lstStyle>
            <a:lvl1pPr>
              <a:lnSpc>
                <a:spcPct val="106000"/>
              </a:lnSpc>
              <a:spcBef>
                <a:spcPts val="1200"/>
              </a:spcBef>
              <a:spcAft>
                <a:spcPts val="0"/>
              </a:spcAft>
              <a:defRPr/>
            </a:lvl1pPr>
            <a:lvl3pPr>
              <a:lnSpc>
                <a:spcPct val="106000"/>
              </a:lnSpc>
              <a:spcBef>
                <a:spcPts val="515"/>
              </a:spcBef>
              <a:spcAft>
                <a:spcPts val="0"/>
              </a:spcAft>
              <a:defRPr/>
            </a:lvl3pPr>
            <a:lvl4pPr>
              <a:lnSpc>
                <a:spcPct val="106000"/>
              </a:lnSpc>
              <a:spcBef>
                <a:spcPts val="515"/>
              </a:spcBef>
              <a:spcAft>
                <a:spcPts val="0"/>
              </a:spcAft>
              <a:defRPr/>
            </a:lvl4pPr>
            <a:lvl5pPr>
              <a:lnSpc>
                <a:spcPct val="106000"/>
              </a:lnSpc>
              <a:spcBef>
                <a:spcPts val="515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sldNum" sz="quarter" idx="13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16A722-CACB-425E-B7D8-35E88C61CFD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82120" y="166688"/>
            <a:ext cx="8691033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850" tIns="54425" rIns="108850" bIns="5442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ZA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2140142"/>
      </p:ext>
    </p:extLst>
  </p:cSld>
  <p:clrMapOvr>
    <a:masterClrMapping/>
  </p:clrMapOvr>
  <p:transition spd="slow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91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8" name="Object 7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1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/>
          <p:cNvSpPr/>
          <p:nvPr userDrawn="1">
            <p:custDataLst>
              <p:tags r:id="rId2"/>
            </p:custDataLst>
          </p:nvPr>
        </p:nvSpPr>
        <p:spPr>
          <a:xfrm>
            <a:off x="6" y="27"/>
            <a:ext cx="158751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ZA" sz="1575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noProof="0"/>
              <a:t>Click to edit Master title style</a:t>
            </a:r>
            <a:endParaRPr lang="en-ZA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ZA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>
              <a:defRPr/>
            </a:lvl1pPr>
          </a:lstStyle>
          <a:p>
            <a:endParaRPr lang="en-ZA">
              <a:solidFill>
                <a:srgbClr val="00389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1497D-D85C-49F0-B0C9-9C5FED4EAE9E}" type="slidenum">
              <a:rPr lang="en-ZA" smtClean="0">
                <a:solidFill>
                  <a:srgbClr val="003896">
                    <a:tint val="75000"/>
                  </a:srgbClr>
                </a:solidFill>
              </a:rPr>
              <a:pPr/>
              <a:t>‹#›</a:t>
            </a:fld>
            <a:endParaRPr lang="en-ZA">
              <a:solidFill>
                <a:srgbClr val="00389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92750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529195" y="1123953"/>
            <a:ext cx="11133668" cy="1601350"/>
          </a:xfrm>
          <a:prstGeom prst="rect">
            <a:avLst/>
          </a:prstGeom>
        </p:spPr>
        <p:txBody>
          <a:bodyPr/>
          <a:lstStyle>
            <a:lvl1pPr>
              <a:lnSpc>
                <a:spcPct val="106000"/>
              </a:lnSpc>
              <a:spcBef>
                <a:spcPts val="1071"/>
              </a:spcBef>
              <a:spcAft>
                <a:spcPts val="0"/>
              </a:spcAft>
              <a:defRPr/>
            </a:lvl1pPr>
            <a:lvl3pPr>
              <a:lnSpc>
                <a:spcPct val="106000"/>
              </a:lnSpc>
              <a:spcBef>
                <a:spcPts val="460"/>
              </a:spcBef>
              <a:spcAft>
                <a:spcPts val="0"/>
              </a:spcAft>
              <a:defRPr/>
            </a:lvl3pPr>
            <a:lvl4pPr>
              <a:lnSpc>
                <a:spcPct val="106000"/>
              </a:lnSpc>
              <a:spcBef>
                <a:spcPts val="460"/>
              </a:spcBef>
              <a:spcAft>
                <a:spcPts val="0"/>
              </a:spcAft>
              <a:defRPr/>
            </a:lvl4pPr>
            <a:lvl5pPr>
              <a:lnSpc>
                <a:spcPct val="106000"/>
              </a:lnSpc>
              <a:spcBef>
                <a:spcPts val="46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sldNum" sz="quarter" idx="13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16A722-CACB-425E-B7D8-35E88C61CFD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82124" y="166688"/>
            <a:ext cx="8691033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9575" tIns="64788" rIns="129575" bIns="647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ZA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19110211"/>
      </p:ext>
    </p:extLst>
  </p:cSld>
  <p:clrMapOvr>
    <a:masterClrMapping/>
  </p:clrMapOvr>
  <p:transition spd="slow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607F45E-2B15-7373-829E-FA06F90D6D9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" y="4118013"/>
            <a:ext cx="12191991" cy="2464127"/>
          </a:xfrm>
          <a:prstGeom prst="rect">
            <a:avLst/>
          </a:prstGeom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id="{8BE0A2D5-4897-AEFE-6F06-B6A2F82DFA4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85443" y="2396081"/>
            <a:ext cx="3937000" cy="3568700"/>
          </a:xfrm>
          <a:prstGeom prst="rect">
            <a:avLst/>
          </a:prstGeom>
        </p:spPr>
      </p:pic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Rectangle 64" hidden="1"/>
          <p:cNvSpPr/>
          <p:nvPr userDrawn="1">
            <p:custDataLst>
              <p:tags r:id="rId2"/>
            </p:custDataLst>
          </p:nvPr>
        </p:nvSpPr>
        <p:spPr>
          <a:xfrm>
            <a:off x="1" y="0"/>
            <a:ext cx="158751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ZA" sz="1800" b="0" i="0" baseline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3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440239" y="1404739"/>
            <a:ext cx="7295501" cy="6762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21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noProof="0"/>
              <a:t>Title of presentation</a:t>
            </a:r>
            <a:endParaRPr lang="en-ZA" noProof="0"/>
          </a:p>
        </p:txBody>
      </p:sp>
      <p:sp>
        <p:nvSpPr>
          <p:cNvPr id="64" name="Rectangle 4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440239" y="2924226"/>
            <a:ext cx="7295501" cy="3651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FontTx/>
              <a:buNone/>
              <a:defRPr sz="1500" b="1">
                <a:solidFill>
                  <a:srgbClr val="83725B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/>
              <a:t>Presented by:</a:t>
            </a:r>
            <a:endParaRPr lang="en-ZA" noProof="0"/>
          </a:p>
        </p:txBody>
      </p:sp>
      <p:sp>
        <p:nvSpPr>
          <p:cNvPr id="69" name="Text Placeholder 68">
            <a:extLst>
              <a:ext uri="{FF2B5EF4-FFF2-40B4-BE49-F238E27FC236}">
                <a16:creationId xmlns:a16="http://schemas.microsoft.com/office/drawing/2014/main" id="{FC9B13AD-CB38-ECF0-A13D-FF807AEA766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39590" y="3527027"/>
            <a:ext cx="7296151" cy="3270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350">
                <a:solidFill>
                  <a:schemeClr val="bg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  <a:lvl3pPr algn="r">
              <a:defRPr>
                <a:solidFill>
                  <a:schemeClr val="bg1"/>
                </a:solidFill>
              </a:defRPr>
            </a:lvl3pPr>
            <a:lvl4pPr algn="r">
              <a:defRPr>
                <a:solidFill>
                  <a:schemeClr val="bg1"/>
                </a:solidFill>
              </a:defRPr>
            </a:lvl4pPr>
            <a:lvl5pPr algn="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Date:</a:t>
            </a:r>
            <a:endParaRPr lang="en-US"/>
          </a:p>
        </p:txBody>
      </p:sp>
      <p:pic>
        <p:nvPicPr>
          <p:cNvPr id="82" name="Picture 81">
            <a:extLst>
              <a:ext uri="{FF2B5EF4-FFF2-40B4-BE49-F238E27FC236}">
                <a16:creationId xmlns:a16="http://schemas.microsoft.com/office/drawing/2014/main" id="{5751479E-E24F-097C-9992-2F6EDD86852A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94413" y="4219860"/>
            <a:ext cx="2260600" cy="2044700"/>
          </a:xfrm>
          <a:prstGeom prst="rect">
            <a:avLst/>
          </a:prstGeom>
        </p:spPr>
      </p:pic>
      <p:sp>
        <p:nvSpPr>
          <p:cNvPr id="102" name="Picture Placeholder 101">
            <a:extLst>
              <a:ext uri="{FF2B5EF4-FFF2-40B4-BE49-F238E27FC236}">
                <a16:creationId xmlns:a16="http://schemas.microsoft.com/office/drawing/2014/main" id="{C4067DE9-8827-ACDD-EA61-EE0F0A44163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87350" y="4291297"/>
            <a:ext cx="1895476" cy="1895476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visual</a:t>
            </a:r>
          </a:p>
        </p:txBody>
      </p:sp>
      <p:sp>
        <p:nvSpPr>
          <p:cNvPr id="104" name="Picture Placeholder 103">
            <a:extLst>
              <a:ext uri="{FF2B5EF4-FFF2-40B4-BE49-F238E27FC236}">
                <a16:creationId xmlns:a16="http://schemas.microsoft.com/office/drawing/2014/main" id="{B5312EC4-EEAC-7185-C191-930CB9ED57C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81349" y="2527772"/>
            <a:ext cx="3294851" cy="3294850"/>
          </a:xfrm>
          <a:custGeom>
            <a:avLst/>
            <a:gdLst>
              <a:gd name="connsiteX0" fmla="*/ 1647425 w 3294850"/>
              <a:gd name="connsiteY0" fmla="*/ 0 h 3294850"/>
              <a:gd name="connsiteX1" fmla="*/ 3294850 w 3294850"/>
              <a:gd name="connsiteY1" fmla="*/ 1647425 h 3294850"/>
              <a:gd name="connsiteX2" fmla="*/ 1647425 w 3294850"/>
              <a:gd name="connsiteY2" fmla="*/ 3294850 h 3294850"/>
              <a:gd name="connsiteX3" fmla="*/ 1275376 w 3294850"/>
              <a:gd name="connsiteY3" fmla="*/ 3252665 h 3294850"/>
              <a:gd name="connsiteX4" fmla="*/ 1215764 w 3294850"/>
              <a:gd name="connsiteY4" fmla="*/ 3236539 h 3294850"/>
              <a:gd name="connsiteX5" fmla="*/ 1240067 w 3294850"/>
              <a:gd name="connsiteY5" fmla="*/ 3196535 h 3294850"/>
              <a:gd name="connsiteX6" fmla="*/ 1362162 w 3294850"/>
              <a:gd name="connsiteY6" fmla="*/ 2714346 h 3294850"/>
              <a:gd name="connsiteX7" fmla="*/ 350562 w 3294850"/>
              <a:gd name="connsiteY7" fmla="*/ 1702746 h 3294850"/>
              <a:gd name="connsiteX8" fmla="*/ 49743 w 3294850"/>
              <a:gd name="connsiteY8" fmla="*/ 1748226 h 3294850"/>
              <a:gd name="connsiteX9" fmla="*/ 5901 w 3294850"/>
              <a:gd name="connsiteY9" fmla="*/ 1764272 h 3294850"/>
              <a:gd name="connsiteX10" fmla="*/ 0 w 3294850"/>
              <a:gd name="connsiteY10" fmla="*/ 1647425 h 3294850"/>
              <a:gd name="connsiteX11" fmla="*/ 1647425 w 3294850"/>
              <a:gd name="connsiteY11" fmla="*/ 0 h 3294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94850" h="3294850">
                <a:moveTo>
                  <a:pt x="1647425" y="0"/>
                </a:moveTo>
                <a:cubicBezTo>
                  <a:pt x="2557273" y="0"/>
                  <a:pt x="3294850" y="737577"/>
                  <a:pt x="3294850" y="1647425"/>
                </a:cubicBezTo>
                <a:cubicBezTo>
                  <a:pt x="3294850" y="2557273"/>
                  <a:pt x="2557273" y="3294850"/>
                  <a:pt x="1647425" y="3294850"/>
                </a:cubicBezTo>
                <a:cubicBezTo>
                  <a:pt x="1519478" y="3294850"/>
                  <a:pt x="1394938" y="3280265"/>
                  <a:pt x="1275376" y="3252665"/>
                </a:cubicBezTo>
                <a:lnTo>
                  <a:pt x="1215764" y="3236539"/>
                </a:lnTo>
                <a:lnTo>
                  <a:pt x="1240067" y="3196535"/>
                </a:lnTo>
                <a:cubicBezTo>
                  <a:pt x="1317933" y="3053198"/>
                  <a:pt x="1362162" y="2888937"/>
                  <a:pt x="1362162" y="2714346"/>
                </a:cubicBezTo>
                <a:cubicBezTo>
                  <a:pt x="1362162" y="2155655"/>
                  <a:pt x="909253" y="1702746"/>
                  <a:pt x="350562" y="1702746"/>
                </a:cubicBezTo>
                <a:cubicBezTo>
                  <a:pt x="245808" y="1702746"/>
                  <a:pt x="144772" y="1718669"/>
                  <a:pt x="49743" y="1748226"/>
                </a:cubicBezTo>
                <a:lnTo>
                  <a:pt x="5901" y="1764272"/>
                </a:lnTo>
                <a:lnTo>
                  <a:pt x="0" y="1647425"/>
                </a:lnTo>
                <a:cubicBezTo>
                  <a:pt x="0" y="737577"/>
                  <a:pt x="737577" y="0"/>
                  <a:pt x="1647425" y="0"/>
                </a:cubicBezTo>
                <a:close/>
              </a:path>
            </a:pathLst>
          </a:custGeom>
          <a:solidFill>
            <a:schemeClr val="tx2"/>
          </a:solidFill>
          <a:ln>
            <a:solidFill>
              <a:schemeClr val="bg1"/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</a:t>
            </a:r>
            <a:br>
              <a:rPr lang="en-US"/>
            </a:br>
            <a:r>
              <a:rPr lang="en-US"/>
              <a:t>visual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70F73F9A-6527-43E5-9BDC-E6533EDAECC6}"/>
              </a:ext>
            </a:extLst>
          </p:cNvPr>
          <p:cNvSpPr/>
          <p:nvPr userDrawn="1"/>
        </p:nvSpPr>
        <p:spPr>
          <a:xfrm>
            <a:off x="0" y="6574096"/>
            <a:ext cx="12192000" cy="9001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55867817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76186" y="6453191"/>
            <a:ext cx="3839633" cy="2682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16906-6D15-4023-97D0-5DBC51836867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01086460"/>
      </p:ext>
    </p:extLst>
  </p:cSld>
  <p:clrMapOvr>
    <a:masterClrMapping/>
  </p:clrMapOvr>
  <p:transition spd="slow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9" y="1591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9" y="1591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76186" y="6453191"/>
            <a:ext cx="3839633" cy="2682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07EEC-A0ED-468E-ADF8-15CC7F28A5E5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75901689"/>
      </p:ext>
    </p:extLst>
  </p:cSld>
  <p:clrMapOvr>
    <a:masterClrMapping/>
  </p:clrMapOvr>
  <p:transition spd="slow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30BAC82-9DB7-9CA7-748B-B6106F432A4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" y="4118013"/>
            <a:ext cx="12191991" cy="2464127"/>
          </a:xfrm>
          <a:prstGeom prst="rect">
            <a:avLst/>
          </a:prstGeom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id="{8BE0A2D5-4897-AEFE-6F06-B6A2F82DFA4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85443" y="2396081"/>
            <a:ext cx="3937000" cy="3568700"/>
          </a:xfrm>
          <a:prstGeom prst="rect">
            <a:avLst/>
          </a:prstGeom>
        </p:spPr>
      </p:pic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Rectangle 64" hidden="1"/>
          <p:cNvSpPr/>
          <p:nvPr userDrawn="1">
            <p:custDataLst>
              <p:tags r:id="rId2"/>
            </p:custDataLst>
          </p:nvPr>
        </p:nvSpPr>
        <p:spPr>
          <a:xfrm>
            <a:off x="1" y="0"/>
            <a:ext cx="158751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ZA" sz="1800" b="0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3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440239" y="1404739"/>
            <a:ext cx="7295501" cy="6762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21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Title of presentation</a:t>
            </a:r>
            <a:endParaRPr lang="en-ZA" noProof="0" dirty="0"/>
          </a:p>
        </p:txBody>
      </p:sp>
      <p:sp>
        <p:nvSpPr>
          <p:cNvPr id="64" name="Rectangle 4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440239" y="2924226"/>
            <a:ext cx="7295501" cy="3651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FontTx/>
              <a:buNone/>
              <a:defRPr sz="1500" b="1">
                <a:solidFill>
                  <a:srgbClr val="83725B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Presented by:</a:t>
            </a:r>
            <a:endParaRPr lang="en-ZA" noProof="0" dirty="0"/>
          </a:p>
        </p:txBody>
      </p:sp>
      <p:sp>
        <p:nvSpPr>
          <p:cNvPr id="69" name="Text Placeholder 68">
            <a:extLst>
              <a:ext uri="{FF2B5EF4-FFF2-40B4-BE49-F238E27FC236}">
                <a16:creationId xmlns:a16="http://schemas.microsoft.com/office/drawing/2014/main" id="{FC9B13AD-CB38-ECF0-A13D-FF807AEA766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39590" y="3527027"/>
            <a:ext cx="7296151" cy="3270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350">
                <a:solidFill>
                  <a:schemeClr val="bg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  <a:lvl3pPr algn="r">
              <a:defRPr>
                <a:solidFill>
                  <a:schemeClr val="bg1"/>
                </a:solidFill>
              </a:defRPr>
            </a:lvl3pPr>
            <a:lvl4pPr algn="r">
              <a:defRPr>
                <a:solidFill>
                  <a:schemeClr val="bg1"/>
                </a:solidFill>
              </a:defRPr>
            </a:lvl4pPr>
            <a:lvl5pPr algn="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Date:</a:t>
            </a:r>
            <a:endParaRPr lang="en-US" dirty="0"/>
          </a:p>
        </p:txBody>
      </p:sp>
      <p:pic>
        <p:nvPicPr>
          <p:cNvPr id="82" name="Picture 81">
            <a:extLst>
              <a:ext uri="{FF2B5EF4-FFF2-40B4-BE49-F238E27FC236}">
                <a16:creationId xmlns:a16="http://schemas.microsoft.com/office/drawing/2014/main" id="{5751479E-E24F-097C-9992-2F6EDD86852A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94413" y="4219860"/>
            <a:ext cx="2260600" cy="2044700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669C941-D846-CAA6-9EF5-7B15E34B195A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1000524" y="2500271"/>
            <a:ext cx="3294851" cy="3360318"/>
          </a:xfrm>
          <a:custGeom>
            <a:avLst/>
            <a:gdLst>
              <a:gd name="connsiteX0" fmla="*/ 1647425 w 3294850"/>
              <a:gd name="connsiteY0" fmla="*/ 0 h 3360318"/>
              <a:gd name="connsiteX1" fmla="*/ 3294850 w 3294850"/>
              <a:gd name="connsiteY1" fmla="*/ 1680159 h 3360318"/>
              <a:gd name="connsiteX2" fmla="*/ 1647425 w 3294850"/>
              <a:gd name="connsiteY2" fmla="*/ 3360318 h 3360318"/>
              <a:gd name="connsiteX3" fmla="*/ 1157531 w 3294850"/>
              <a:gd name="connsiteY3" fmla="*/ 3284782 h 3360318"/>
              <a:gd name="connsiteX4" fmla="*/ 1121439 w 3294850"/>
              <a:gd name="connsiteY4" fmla="*/ 3271309 h 3360318"/>
              <a:gd name="connsiteX5" fmla="*/ 1123633 w 3294850"/>
              <a:gd name="connsiteY5" fmla="*/ 3268653 h 3360318"/>
              <a:gd name="connsiteX6" fmla="*/ 1285660 w 3294850"/>
              <a:gd name="connsiteY6" fmla="*/ 2738764 h 3360318"/>
              <a:gd name="connsiteX7" fmla="*/ 336937 w 3294850"/>
              <a:gd name="connsiteY7" fmla="*/ 1791026 h 3360318"/>
              <a:gd name="connsiteX8" fmla="*/ 54816 w 3294850"/>
              <a:gd name="connsiteY8" fmla="*/ 1833635 h 3360318"/>
              <a:gd name="connsiteX9" fmla="*/ 8438 w 3294850"/>
              <a:gd name="connsiteY9" fmla="*/ 1850592 h 3360318"/>
              <a:gd name="connsiteX10" fmla="*/ 0 w 3294850"/>
              <a:gd name="connsiteY10" fmla="*/ 1680159 h 3360318"/>
              <a:gd name="connsiteX11" fmla="*/ 1647425 w 3294850"/>
              <a:gd name="connsiteY11" fmla="*/ 0 h 3360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94850" h="3360318">
                <a:moveTo>
                  <a:pt x="1647425" y="0"/>
                </a:moveTo>
                <a:cubicBezTo>
                  <a:pt x="2557273" y="0"/>
                  <a:pt x="3294850" y="752233"/>
                  <a:pt x="3294850" y="1680159"/>
                </a:cubicBezTo>
                <a:cubicBezTo>
                  <a:pt x="3294850" y="2608085"/>
                  <a:pt x="2557273" y="3360318"/>
                  <a:pt x="1647425" y="3360318"/>
                </a:cubicBezTo>
                <a:cubicBezTo>
                  <a:pt x="1476829" y="3360318"/>
                  <a:pt x="1312289" y="3333873"/>
                  <a:pt x="1157531" y="3284782"/>
                </a:cubicBezTo>
                <a:lnTo>
                  <a:pt x="1121439" y="3271309"/>
                </a:lnTo>
                <a:lnTo>
                  <a:pt x="1123633" y="3268653"/>
                </a:lnTo>
                <a:cubicBezTo>
                  <a:pt x="1225929" y="3117394"/>
                  <a:pt x="1285660" y="2935047"/>
                  <a:pt x="1285660" y="2738764"/>
                </a:cubicBezTo>
                <a:cubicBezTo>
                  <a:pt x="1285660" y="2215343"/>
                  <a:pt x="860902" y="1791026"/>
                  <a:pt x="336937" y="1791026"/>
                </a:cubicBezTo>
                <a:cubicBezTo>
                  <a:pt x="238694" y="1791026"/>
                  <a:pt x="143938" y="1805944"/>
                  <a:pt x="54816" y="1833635"/>
                </a:cubicBezTo>
                <a:lnTo>
                  <a:pt x="8438" y="1850592"/>
                </a:lnTo>
                <a:lnTo>
                  <a:pt x="0" y="1680159"/>
                </a:lnTo>
                <a:cubicBezTo>
                  <a:pt x="0" y="752233"/>
                  <a:pt x="737577" y="0"/>
                  <a:pt x="1647425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250">
                <a:solidFill>
                  <a:schemeClr val="bg1"/>
                </a:solidFill>
              </a:defRPr>
            </a:lvl1pPr>
            <a:lvl2pPr marL="342900" indent="0">
              <a:buNone/>
              <a:defRPr sz="2250">
                <a:solidFill>
                  <a:schemeClr val="bg1"/>
                </a:solidFill>
              </a:defRPr>
            </a:lvl2pPr>
            <a:lvl3pPr marL="685800" indent="0">
              <a:buNone/>
              <a:defRPr sz="2250">
                <a:solidFill>
                  <a:schemeClr val="bg1"/>
                </a:solidFill>
              </a:defRPr>
            </a:lvl3pPr>
            <a:lvl4pPr marL="1028700" indent="0">
              <a:buNone/>
              <a:defRPr sz="2250">
                <a:solidFill>
                  <a:schemeClr val="bg1"/>
                </a:solidFill>
              </a:defRPr>
            </a:lvl4pPr>
            <a:lvl5pPr marL="1371600" indent="0">
              <a:buNone/>
              <a:defRPr sz="225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Add</a:t>
            </a:r>
            <a:br>
              <a:rPr lang="en-GB" dirty="0"/>
            </a:br>
            <a:r>
              <a:rPr lang="en-GB" dirty="0"/>
              <a:t>text</a:t>
            </a:r>
            <a:endParaRPr lang="en-US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69B1B5BA-3EE2-ED8A-DA67-E8E259990A55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369085" y="4283754"/>
            <a:ext cx="1916916" cy="1916915"/>
          </a:xfrm>
          <a:prstGeom prst="ellipse">
            <a:avLst/>
          </a:prstGeo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 sz="1500"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bg1"/>
                </a:solidFill>
              </a:defRPr>
            </a:lvl2pPr>
            <a:lvl3pPr marL="685800" indent="0" algn="ctr">
              <a:buNone/>
              <a:defRPr>
                <a:solidFill>
                  <a:schemeClr val="bg1"/>
                </a:solidFill>
              </a:defRPr>
            </a:lvl3pPr>
            <a:lvl4pPr marL="1028700" indent="0" algn="ctr">
              <a:buNone/>
              <a:defRPr>
                <a:solidFill>
                  <a:schemeClr val="bg1"/>
                </a:solidFill>
              </a:defRPr>
            </a:lvl4pPr>
            <a:lvl5pPr marL="13716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Add </a:t>
            </a:r>
            <a:br>
              <a:rPr lang="en-GB" dirty="0"/>
            </a:br>
            <a:r>
              <a:rPr lang="en-GB" dirty="0"/>
              <a:t>text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0634911-A5D7-8BE2-2352-7421B9E94B8F}"/>
              </a:ext>
            </a:extLst>
          </p:cNvPr>
          <p:cNvSpPr/>
          <p:nvPr userDrawn="1"/>
        </p:nvSpPr>
        <p:spPr>
          <a:xfrm>
            <a:off x="0" y="6574096"/>
            <a:ext cx="12192000" cy="9001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70981083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div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70AA778-541B-E885-5A78-44A4C7F4B690}"/>
              </a:ext>
            </a:extLst>
          </p:cNvPr>
          <p:cNvSpPr/>
          <p:nvPr userDrawn="1"/>
        </p:nvSpPr>
        <p:spPr>
          <a:xfrm>
            <a:off x="0" y="4142874"/>
            <a:ext cx="12192000" cy="2466974"/>
          </a:xfrm>
          <a:prstGeom prst="rect">
            <a:avLst/>
          </a:prstGeom>
          <a:solidFill>
            <a:schemeClr val="bg2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8" name="Object 7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/>
          <p:cNvSpPr/>
          <p:nvPr userDrawn="1">
            <p:custDataLst>
              <p:tags r:id="rId2"/>
            </p:custDataLst>
          </p:nvPr>
        </p:nvSpPr>
        <p:spPr>
          <a:xfrm>
            <a:off x="1" y="0"/>
            <a:ext cx="158751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ZA" sz="1575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CDD01BF2-A391-2350-F502-B39704CC06F8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706440" y="2241802"/>
            <a:ext cx="6343001" cy="6762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1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Divider Slide</a:t>
            </a:r>
            <a:endParaRPr lang="en-ZA" noProof="0" dirty="0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53E77A3B-B320-4C09-0FDF-7F1B0E81B64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4142876"/>
            <a:ext cx="12192000" cy="245160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Insert </a:t>
            </a:r>
            <a:br>
              <a:rPr lang="en-US" dirty="0"/>
            </a:br>
            <a:r>
              <a:rPr lang="en-US" dirty="0"/>
              <a:t>visual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EA9F132-5B21-E13F-3DD4-5A76269137FE}"/>
              </a:ext>
            </a:extLst>
          </p:cNvPr>
          <p:cNvSpPr/>
          <p:nvPr userDrawn="1"/>
        </p:nvSpPr>
        <p:spPr>
          <a:xfrm>
            <a:off x="0" y="6574096"/>
            <a:ext cx="12192000" cy="9001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53419797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pter div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70AA778-541B-E885-5A78-44A4C7F4B690}"/>
              </a:ext>
            </a:extLst>
          </p:cNvPr>
          <p:cNvSpPr/>
          <p:nvPr userDrawn="1"/>
        </p:nvSpPr>
        <p:spPr>
          <a:xfrm>
            <a:off x="0" y="4142874"/>
            <a:ext cx="12192000" cy="2466974"/>
          </a:xfrm>
          <a:prstGeom prst="rect">
            <a:avLst/>
          </a:prstGeom>
          <a:solidFill>
            <a:schemeClr val="bg2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447FC08-0CA1-C812-957B-303369CEC0B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4142876"/>
            <a:ext cx="4114800" cy="245160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Insert </a:t>
            </a:r>
            <a:br>
              <a:rPr lang="en-US" dirty="0"/>
            </a:br>
            <a:r>
              <a:rPr lang="en-US" dirty="0"/>
              <a:t>visual</a:t>
            </a:r>
          </a:p>
        </p:txBody>
      </p:sp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8" name="Object 7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/>
          <p:cNvSpPr/>
          <p:nvPr userDrawn="1">
            <p:custDataLst>
              <p:tags r:id="rId2"/>
            </p:custDataLst>
          </p:nvPr>
        </p:nvSpPr>
        <p:spPr>
          <a:xfrm>
            <a:off x="1" y="0"/>
            <a:ext cx="158751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ZA" sz="1575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CDD01BF2-A391-2350-F502-B39704CC06F8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706440" y="2241802"/>
            <a:ext cx="6343001" cy="6762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1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Divider Slide</a:t>
            </a:r>
            <a:endParaRPr lang="en-ZA" noProof="0" dirty="0"/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DBBB6FBC-E3C9-3B31-3EF0-38D626E1E1D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114800" y="4142876"/>
            <a:ext cx="4114800" cy="245160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Insert </a:t>
            </a:r>
            <a:br>
              <a:rPr lang="en-US" dirty="0"/>
            </a:br>
            <a:r>
              <a:rPr lang="en-US" dirty="0"/>
              <a:t>visual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5AF0A9FC-BFA5-B482-1275-4088CD88289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229600" y="4142876"/>
            <a:ext cx="3962400" cy="245160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Insert </a:t>
            </a:r>
            <a:br>
              <a:rPr lang="en-US" dirty="0"/>
            </a:br>
            <a:r>
              <a:rPr lang="en-US" dirty="0"/>
              <a:t>visual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37B8CCE-72D0-1BBF-D066-4AF8ED0D6F84}"/>
              </a:ext>
            </a:extLst>
          </p:cNvPr>
          <p:cNvSpPr/>
          <p:nvPr userDrawn="1"/>
        </p:nvSpPr>
        <p:spPr>
          <a:xfrm>
            <a:off x="0" y="6574096"/>
            <a:ext cx="12192000" cy="9001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59098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76191" y="6453220"/>
            <a:ext cx="3839633" cy="2682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>
              <a:solidFill>
                <a:srgbClr val="00389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07EEC-A0ED-468E-ADF8-15CC7F28A5E5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57545289"/>
      </p:ext>
    </p:extLst>
  </p:cSld>
  <p:clrMapOvr>
    <a:masterClrMapping/>
  </p:clrMapOvr>
  <p:transition spd="slow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 Chapter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Rectangle 64" hidden="1"/>
          <p:cNvSpPr/>
          <p:nvPr userDrawn="1">
            <p:custDataLst>
              <p:tags r:id="rId2"/>
            </p:custDataLst>
          </p:nvPr>
        </p:nvSpPr>
        <p:spPr>
          <a:xfrm>
            <a:off x="1" y="0"/>
            <a:ext cx="158751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ZA" sz="1800" b="0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3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5392740" y="2867099"/>
            <a:ext cx="6343001" cy="6762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1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Divider Slide</a:t>
            </a:r>
            <a:endParaRPr lang="en-ZA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9736D61-2B9F-B39D-FA43-E377D86AA7B3}"/>
              </a:ext>
            </a:extLst>
          </p:cNvPr>
          <p:cNvSpPr/>
          <p:nvPr userDrawn="1"/>
        </p:nvSpPr>
        <p:spPr>
          <a:xfrm>
            <a:off x="0" y="6593974"/>
            <a:ext cx="12192000" cy="264026"/>
          </a:xfrm>
          <a:prstGeom prst="rect">
            <a:avLst/>
          </a:prstGeom>
          <a:solidFill>
            <a:schemeClr val="tx2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535C61B-929A-C0EC-5C58-CD9ED99EF73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47291" y="1468981"/>
            <a:ext cx="3937000" cy="35687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E8E6140-30DC-D3CB-A911-288044C11DA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56261" y="3292760"/>
            <a:ext cx="2260600" cy="2044700"/>
          </a:xfrm>
          <a:prstGeom prst="rect">
            <a:avLst/>
          </a:prstGeom>
        </p:spPr>
      </p:pic>
      <p:sp>
        <p:nvSpPr>
          <p:cNvPr id="4" name="Picture Placeholder 101">
            <a:extLst>
              <a:ext uri="{FF2B5EF4-FFF2-40B4-BE49-F238E27FC236}">
                <a16:creationId xmlns:a16="http://schemas.microsoft.com/office/drawing/2014/main" id="{F5F2CF35-ACC4-A108-DD87-92F9426534E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49198" y="3364197"/>
            <a:ext cx="1895476" cy="1895476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visual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87BD48D-91A6-B706-71D6-9D1F3017065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343197" y="1600672"/>
            <a:ext cx="3294851" cy="3294850"/>
          </a:xfrm>
          <a:custGeom>
            <a:avLst/>
            <a:gdLst>
              <a:gd name="connsiteX0" fmla="*/ 1647425 w 3294850"/>
              <a:gd name="connsiteY0" fmla="*/ 0 h 3294850"/>
              <a:gd name="connsiteX1" fmla="*/ 3294850 w 3294850"/>
              <a:gd name="connsiteY1" fmla="*/ 1647425 h 3294850"/>
              <a:gd name="connsiteX2" fmla="*/ 1647425 w 3294850"/>
              <a:gd name="connsiteY2" fmla="*/ 3294850 h 3294850"/>
              <a:gd name="connsiteX3" fmla="*/ 1275376 w 3294850"/>
              <a:gd name="connsiteY3" fmla="*/ 3252665 h 3294850"/>
              <a:gd name="connsiteX4" fmla="*/ 1215764 w 3294850"/>
              <a:gd name="connsiteY4" fmla="*/ 3236539 h 3294850"/>
              <a:gd name="connsiteX5" fmla="*/ 1240067 w 3294850"/>
              <a:gd name="connsiteY5" fmla="*/ 3196535 h 3294850"/>
              <a:gd name="connsiteX6" fmla="*/ 1362162 w 3294850"/>
              <a:gd name="connsiteY6" fmla="*/ 2714346 h 3294850"/>
              <a:gd name="connsiteX7" fmla="*/ 350562 w 3294850"/>
              <a:gd name="connsiteY7" fmla="*/ 1702746 h 3294850"/>
              <a:gd name="connsiteX8" fmla="*/ 49743 w 3294850"/>
              <a:gd name="connsiteY8" fmla="*/ 1748226 h 3294850"/>
              <a:gd name="connsiteX9" fmla="*/ 5901 w 3294850"/>
              <a:gd name="connsiteY9" fmla="*/ 1764272 h 3294850"/>
              <a:gd name="connsiteX10" fmla="*/ 0 w 3294850"/>
              <a:gd name="connsiteY10" fmla="*/ 1647425 h 3294850"/>
              <a:gd name="connsiteX11" fmla="*/ 1647425 w 3294850"/>
              <a:gd name="connsiteY11" fmla="*/ 0 h 3294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94850" h="3294850">
                <a:moveTo>
                  <a:pt x="1647425" y="0"/>
                </a:moveTo>
                <a:cubicBezTo>
                  <a:pt x="2557273" y="0"/>
                  <a:pt x="3294850" y="737577"/>
                  <a:pt x="3294850" y="1647425"/>
                </a:cubicBezTo>
                <a:cubicBezTo>
                  <a:pt x="3294850" y="2557273"/>
                  <a:pt x="2557273" y="3294850"/>
                  <a:pt x="1647425" y="3294850"/>
                </a:cubicBezTo>
                <a:cubicBezTo>
                  <a:pt x="1519478" y="3294850"/>
                  <a:pt x="1394938" y="3280265"/>
                  <a:pt x="1275376" y="3252665"/>
                </a:cubicBezTo>
                <a:lnTo>
                  <a:pt x="1215764" y="3236539"/>
                </a:lnTo>
                <a:lnTo>
                  <a:pt x="1240067" y="3196535"/>
                </a:lnTo>
                <a:cubicBezTo>
                  <a:pt x="1317933" y="3053198"/>
                  <a:pt x="1362162" y="2888937"/>
                  <a:pt x="1362162" y="2714346"/>
                </a:cubicBezTo>
                <a:cubicBezTo>
                  <a:pt x="1362162" y="2155655"/>
                  <a:pt x="909253" y="1702746"/>
                  <a:pt x="350562" y="1702746"/>
                </a:cubicBezTo>
                <a:cubicBezTo>
                  <a:pt x="245808" y="1702746"/>
                  <a:pt x="144772" y="1718669"/>
                  <a:pt x="49743" y="1748226"/>
                </a:cubicBezTo>
                <a:lnTo>
                  <a:pt x="5901" y="1764272"/>
                </a:lnTo>
                <a:lnTo>
                  <a:pt x="0" y="1647425"/>
                </a:lnTo>
                <a:cubicBezTo>
                  <a:pt x="0" y="737577"/>
                  <a:pt x="737577" y="0"/>
                  <a:pt x="1647425" y="0"/>
                </a:cubicBezTo>
                <a:close/>
              </a:path>
            </a:pathLst>
          </a:custGeom>
          <a:solidFill>
            <a:schemeClr val="tx2"/>
          </a:solidFill>
          <a:ln>
            <a:solidFill>
              <a:schemeClr val="bg1"/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</a:t>
            </a:r>
            <a:br>
              <a:rPr lang="en-US" dirty="0"/>
            </a:br>
            <a:r>
              <a:rPr lang="en-US" dirty="0"/>
              <a:t>visual</a:t>
            </a:r>
          </a:p>
        </p:txBody>
      </p:sp>
    </p:spTree>
    <p:extLst>
      <p:ext uri="{BB962C8B-B14F-4D97-AF65-F5344CB8AC3E}">
        <p14:creationId xmlns:p14="http://schemas.microsoft.com/office/powerpoint/2010/main" val="230736131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Rectangle 64" hidden="1"/>
          <p:cNvSpPr/>
          <p:nvPr userDrawn="1">
            <p:custDataLst>
              <p:tags r:id="rId2"/>
            </p:custDataLst>
          </p:nvPr>
        </p:nvSpPr>
        <p:spPr>
          <a:xfrm>
            <a:off x="1" y="0"/>
            <a:ext cx="158751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ZA" sz="1800" b="0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206292CE-35FA-6E16-4E5E-A68EE9A5D6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1680" y="6356352"/>
            <a:ext cx="1079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>
              <a:defRPr sz="75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ZA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8DDBAB9D-F630-EF72-1E01-F6D8D4E5B0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7804" y="6356352"/>
            <a:ext cx="3477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B1497D-D85C-49F0-B0C9-9C5FED4EAE9E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08509689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8" name="Object 7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/>
          <p:cNvSpPr/>
          <p:nvPr userDrawn="1">
            <p:custDataLst>
              <p:tags r:id="rId2"/>
            </p:custDataLst>
          </p:nvPr>
        </p:nvSpPr>
        <p:spPr>
          <a:xfrm>
            <a:off x="1" y="0"/>
            <a:ext cx="158751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ZA" sz="18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3A6B3C0-BE11-BB1E-37B2-3F2CECBAC1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1680" y="6356352"/>
            <a:ext cx="1079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>
              <a:defRPr sz="75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ZA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AA2B460-5729-C216-9BDA-BB746E74BC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7804" y="6356352"/>
            <a:ext cx="3477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B1497D-D85C-49F0-B0C9-9C5FED4EAE9E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960587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76191" y="6453220"/>
            <a:ext cx="3839633" cy="2682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>
              <a:solidFill>
                <a:srgbClr val="00389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48F96-887E-4C04-8EB6-3A91172BC025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35551380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8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76191" y="6453220"/>
            <a:ext cx="3839633" cy="2682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>
              <a:solidFill>
                <a:srgbClr val="00389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644AE-FD6C-4354-A28D-BC243C7847CB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67130306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Z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0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76191" y="6453220"/>
            <a:ext cx="3839633" cy="2682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>
              <a:solidFill>
                <a:srgbClr val="00389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15B70-D017-4207-BE36-A35C6712554A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47556348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slideLayout" Target="../slideLayouts/slideLayout28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10" Type="http://schemas.openxmlformats.org/officeDocument/2006/relationships/image" Target="../media/image13.emf"/><Relationship Id="rId4" Type="http://schemas.openxmlformats.org/officeDocument/2006/relationships/theme" Target="../theme/theme3.xml"/><Relationship Id="rId9" Type="http://schemas.openxmlformats.org/officeDocument/2006/relationships/image" Target="../media/image12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slideLayout" Target="../slideLayouts/slideLayout31.xml"/><Relationship Id="rId7" Type="http://schemas.openxmlformats.org/officeDocument/2006/relationships/tags" Target="../tags/tag12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tags" Target="../tags/tag11.xml"/><Relationship Id="rId11" Type="http://schemas.openxmlformats.org/officeDocument/2006/relationships/image" Target="../media/image13.emf"/><Relationship Id="rId5" Type="http://schemas.openxmlformats.org/officeDocument/2006/relationships/theme" Target="../theme/theme4.xml"/><Relationship Id="rId10" Type="http://schemas.openxmlformats.org/officeDocument/2006/relationships/image" Target="../media/image12.emf"/><Relationship Id="rId4" Type="http://schemas.openxmlformats.org/officeDocument/2006/relationships/slideLayout" Target="../slideLayouts/slideLayout32.xml"/><Relationship Id="rId9" Type="http://schemas.openxmlformats.org/officeDocument/2006/relationships/image" Target="../media/image11.em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slideLayout" Target="../slideLayouts/slideLayout35.xml"/><Relationship Id="rId7" Type="http://schemas.openxmlformats.org/officeDocument/2006/relationships/tags" Target="../tags/tag22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tags" Target="../tags/tag21.xml"/><Relationship Id="rId5" Type="http://schemas.openxmlformats.org/officeDocument/2006/relationships/theme" Target="../theme/theme5.xml"/><Relationship Id="rId10" Type="http://schemas.openxmlformats.org/officeDocument/2006/relationships/image" Target="../media/image11.emf"/><Relationship Id="rId4" Type="http://schemas.openxmlformats.org/officeDocument/2006/relationships/slideLayout" Target="../slideLayouts/slideLayout36.xml"/><Relationship Id="rId9" Type="http://schemas.openxmlformats.org/officeDocument/2006/relationships/oleObject" Target="../embeddings/oleObject9.bin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6.xml"/><Relationship Id="rId18" Type="http://schemas.openxmlformats.org/officeDocument/2006/relationships/image" Target="../media/image12.emf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image" Target="../media/image11.emf"/><Relationship Id="rId2" Type="http://schemas.openxmlformats.org/officeDocument/2006/relationships/slideLayout" Target="../slideLayouts/slideLayout38.xml"/><Relationship Id="rId16" Type="http://schemas.openxmlformats.org/officeDocument/2006/relationships/oleObject" Target="../embeddings/oleObject14.bin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tags" Target="../tags/tag32.xml"/><Relationship Id="rId10" Type="http://schemas.openxmlformats.org/officeDocument/2006/relationships/slideLayout" Target="../slideLayouts/slideLayout46.xml"/><Relationship Id="rId19" Type="http://schemas.openxmlformats.org/officeDocument/2006/relationships/image" Target="../media/image13.emf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tags" Target="../tags/tag3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7.xml"/><Relationship Id="rId18" Type="http://schemas.openxmlformats.org/officeDocument/2006/relationships/image" Target="../media/image12.emf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image" Target="../media/image11.emf"/><Relationship Id="rId2" Type="http://schemas.openxmlformats.org/officeDocument/2006/relationships/slideLayout" Target="../slideLayouts/slideLayout50.xml"/><Relationship Id="rId16" Type="http://schemas.openxmlformats.org/officeDocument/2006/relationships/oleObject" Target="../embeddings/oleObject24.bin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tags" Target="../tags/tag53.xml"/><Relationship Id="rId10" Type="http://schemas.openxmlformats.org/officeDocument/2006/relationships/slideLayout" Target="../slideLayouts/slideLayout58.xml"/><Relationship Id="rId19" Type="http://schemas.openxmlformats.org/officeDocument/2006/relationships/image" Target="../media/image13.emf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tags" Target="../tags/tag5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theme" Target="../theme/theme8.xml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oleObject" Target="../embeddings/oleObject34.bin"/><Relationship Id="rId5" Type="http://schemas.openxmlformats.org/officeDocument/2006/relationships/tags" Target="../tags/tag74.xml"/><Relationship Id="rId4" Type="http://schemas.openxmlformats.org/officeDocument/2006/relationships/tags" Target="../tags/tag73.xml"/><Relationship Id="rId9" Type="http://schemas.openxmlformats.org/officeDocument/2006/relationships/image" Target="../media/image1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3" descr="logo small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7151" y="341313"/>
            <a:ext cx="1564216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17" descr="topsolid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" y="0"/>
            <a:ext cx="10121900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82084" y="166691"/>
            <a:ext cx="8693149" cy="666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ZA" altLang="en-US"/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82096" y="1436692"/>
            <a:ext cx="11171767" cy="504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ZA" altLang="en-US"/>
          </a:p>
        </p:txBody>
      </p:sp>
      <p:sp>
        <p:nvSpPr>
          <p:cNvPr id="1061" name="Rectangle 3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16" y="6453220"/>
            <a:ext cx="2317751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83725B"/>
                </a:solidFill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1063" name="Rectangle 3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232400" y="6453220"/>
            <a:ext cx="1246717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83725B"/>
                </a:solidFill>
              </a:defRPr>
            </a:lvl1pPr>
          </a:lstStyle>
          <a:p>
            <a:pPr>
              <a:defRPr/>
            </a:pPr>
            <a:fld id="{74E21055-C674-480F-81F8-D72A8ECB56CE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051115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0" r:id="rId1"/>
    <p:sldLayoutId id="2147484011" r:id="rId2"/>
    <p:sldLayoutId id="2147484012" r:id="rId3"/>
    <p:sldLayoutId id="2147484013" r:id="rId4"/>
    <p:sldLayoutId id="2147484014" r:id="rId5"/>
    <p:sldLayoutId id="2147484015" r:id="rId6"/>
    <p:sldLayoutId id="2147484016" r:id="rId7"/>
    <p:sldLayoutId id="2147484017" r:id="rId8"/>
    <p:sldLayoutId id="2147484018" r:id="rId9"/>
    <p:sldLayoutId id="2147484019" r:id="rId10"/>
    <p:sldLayoutId id="2147484020" r:id="rId11"/>
    <p:sldLayoutId id="2147484021" r:id="rId12"/>
    <p:sldLayoutId id="2147484395" r:id="rId13"/>
  </p:sldLayoutIdLst>
  <p:transition spd="slow">
    <p:fade/>
  </p:transition>
  <p:hf hdr="0" ftr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266700" indent="-266700" algn="l" rtl="0" eaLnBrk="1" fontAlgn="base" hangingPunct="1">
        <a:lnSpc>
          <a:spcPct val="90000"/>
        </a:lnSpc>
        <a:spcBef>
          <a:spcPct val="100000"/>
        </a:spcBef>
        <a:spcAft>
          <a:spcPct val="0"/>
        </a:spcAft>
        <a:buClr>
          <a:srgbClr val="8C7F6D"/>
        </a:buClr>
        <a:buChar char="•"/>
        <a:defRPr sz="2000">
          <a:solidFill>
            <a:srgbClr val="003896"/>
          </a:solidFill>
          <a:latin typeface="+mn-lt"/>
          <a:ea typeface="+mn-ea"/>
          <a:cs typeface="+mn-cs"/>
        </a:defRPr>
      </a:lvl1pPr>
      <a:lvl2pPr marL="717550" indent="-271463" algn="l" rtl="0" eaLnBrk="1" fontAlgn="base" hangingPunct="1">
        <a:lnSpc>
          <a:spcPct val="90000"/>
        </a:lnSpc>
        <a:spcBef>
          <a:spcPct val="100000"/>
        </a:spcBef>
        <a:spcAft>
          <a:spcPct val="0"/>
        </a:spcAft>
        <a:buClr>
          <a:srgbClr val="8C7F6D"/>
        </a:buClr>
        <a:buChar char="•"/>
        <a:defRPr>
          <a:solidFill>
            <a:srgbClr val="003896"/>
          </a:solidFill>
          <a:latin typeface="+mn-lt"/>
          <a:cs typeface="+mn-cs"/>
        </a:defRPr>
      </a:lvl2pPr>
      <a:lvl3pPr marL="1076325" indent="-179388" algn="l" rtl="0" eaLnBrk="1" fontAlgn="base" hangingPunct="1">
        <a:lnSpc>
          <a:spcPct val="90000"/>
        </a:lnSpc>
        <a:spcBef>
          <a:spcPct val="100000"/>
        </a:spcBef>
        <a:spcAft>
          <a:spcPct val="0"/>
        </a:spcAft>
        <a:buClr>
          <a:srgbClr val="8C7F6D"/>
        </a:buClr>
        <a:buChar char="•"/>
        <a:defRPr sz="1600">
          <a:solidFill>
            <a:srgbClr val="003896"/>
          </a:solidFill>
          <a:latin typeface="+mn-lt"/>
          <a:cs typeface="+mn-cs"/>
        </a:defRPr>
      </a:lvl3pPr>
      <a:lvl4pPr marL="1435100" indent="-179388" algn="l" rtl="0" eaLnBrk="1" fontAlgn="base" hangingPunct="1">
        <a:lnSpc>
          <a:spcPct val="90000"/>
        </a:lnSpc>
        <a:spcBef>
          <a:spcPct val="100000"/>
        </a:spcBef>
        <a:spcAft>
          <a:spcPct val="0"/>
        </a:spcAft>
        <a:buClr>
          <a:srgbClr val="8C7F6D"/>
        </a:buClr>
        <a:buChar char="•"/>
        <a:defRPr sz="1400">
          <a:solidFill>
            <a:srgbClr val="003896"/>
          </a:solidFill>
          <a:latin typeface="+mn-lt"/>
          <a:cs typeface="+mn-cs"/>
        </a:defRPr>
      </a:lvl4pPr>
      <a:lvl5pPr marL="1793875" indent="-179388" algn="l" rtl="0" eaLnBrk="1" fontAlgn="base" hangingPunct="1">
        <a:lnSpc>
          <a:spcPct val="90000"/>
        </a:lnSpc>
        <a:spcBef>
          <a:spcPct val="100000"/>
        </a:spcBef>
        <a:spcAft>
          <a:spcPct val="0"/>
        </a:spcAft>
        <a:buClr>
          <a:srgbClr val="8C7F6D"/>
        </a:buClr>
        <a:buChar char="•"/>
        <a:defRPr sz="1400">
          <a:solidFill>
            <a:srgbClr val="003896"/>
          </a:solidFill>
          <a:latin typeface="+mn-lt"/>
          <a:cs typeface="+mn-cs"/>
        </a:defRPr>
      </a:lvl5pPr>
      <a:lvl6pPr marL="2251075" indent="-179388" algn="l" rtl="0" eaLnBrk="1" fontAlgn="base" hangingPunct="1">
        <a:lnSpc>
          <a:spcPct val="90000"/>
        </a:lnSpc>
        <a:spcBef>
          <a:spcPct val="100000"/>
        </a:spcBef>
        <a:spcAft>
          <a:spcPct val="0"/>
        </a:spcAft>
        <a:buClr>
          <a:srgbClr val="8C7F6D"/>
        </a:buClr>
        <a:buChar char="•"/>
        <a:defRPr sz="1400">
          <a:solidFill>
            <a:srgbClr val="003896"/>
          </a:solidFill>
          <a:latin typeface="+mn-lt"/>
          <a:cs typeface="+mn-cs"/>
        </a:defRPr>
      </a:lvl6pPr>
      <a:lvl7pPr marL="2708275" indent="-179388" algn="l" rtl="0" eaLnBrk="1" fontAlgn="base" hangingPunct="1">
        <a:lnSpc>
          <a:spcPct val="90000"/>
        </a:lnSpc>
        <a:spcBef>
          <a:spcPct val="100000"/>
        </a:spcBef>
        <a:spcAft>
          <a:spcPct val="0"/>
        </a:spcAft>
        <a:buClr>
          <a:srgbClr val="8C7F6D"/>
        </a:buClr>
        <a:buChar char="•"/>
        <a:defRPr sz="1400">
          <a:solidFill>
            <a:srgbClr val="003896"/>
          </a:solidFill>
          <a:latin typeface="+mn-lt"/>
          <a:cs typeface="+mn-cs"/>
        </a:defRPr>
      </a:lvl7pPr>
      <a:lvl8pPr marL="3165475" indent="-179388" algn="l" rtl="0" eaLnBrk="1" fontAlgn="base" hangingPunct="1">
        <a:lnSpc>
          <a:spcPct val="90000"/>
        </a:lnSpc>
        <a:spcBef>
          <a:spcPct val="100000"/>
        </a:spcBef>
        <a:spcAft>
          <a:spcPct val="0"/>
        </a:spcAft>
        <a:buClr>
          <a:srgbClr val="8C7F6D"/>
        </a:buClr>
        <a:buChar char="•"/>
        <a:defRPr sz="1400">
          <a:solidFill>
            <a:srgbClr val="003896"/>
          </a:solidFill>
          <a:latin typeface="+mn-lt"/>
          <a:cs typeface="+mn-cs"/>
        </a:defRPr>
      </a:lvl8pPr>
      <a:lvl9pPr marL="3622675" indent="-179388" algn="l" rtl="0" eaLnBrk="1" fontAlgn="base" hangingPunct="1">
        <a:lnSpc>
          <a:spcPct val="90000"/>
        </a:lnSpc>
        <a:spcBef>
          <a:spcPct val="100000"/>
        </a:spcBef>
        <a:spcAft>
          <a:spcPct val="0"/>
        </a:spcAft>
        <a:buClr>
          <a:srgbClr val="8C7F6D"/>
        </a:buClr>
        <a:buChar char="•"/>
        <a:defRPr sz="1400">
          <a:solidFill>
            <a:srgbClr val="00389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3" descr="logo small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7151" y="341313"/>
            <a:ext cx="1564216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17" descr="topsolid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0121900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82084" y="166688"/>
            <a:ext cx="8693149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ZA" altLang="en-US"/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82085" y="1436689"/>
            <a:ext cx="11171767" cy="504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ZA" altLang="en-US"/>
          </a:p>
        </p:txBody>
      </p:sp>
      <p:sp>
        <p:nvSpPr>
          <p:cNvPr id="1061" name="Rectangle 3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1" y="6453189"/>
            <a:ext cx="2317751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83725B"/>
                </a:solidFill>
              </a:defRPr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1063" name="Rectangle 3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232400" y="6453189"/>
            <a:ext cx="1246717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83725B"/>
                </a:solidFill>
              </a:defRPr>
            </a:lvl1pPr>
          </a:lstStyle>
          <a:p>
            <a:pPr>
              <a:defRPr/>
            </a:pPr>
            <a:fld id="{11361365-E7A0-4185-9C8C-77EFC13ADEE2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538152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97" r:id="rId1"/>
    <p:sldLayoutId id="2147484398" r:id="rId2"/>
    <p:sldLayoutId id="2147484399" r:id="rId3"/>
    <p:sldLayoutId id="2147484400" r:id="rId4"/>
    <p:sldLayoutId id="2147484401" r:id="rId5"/>
    <p:sldLayoutId id="2147484402" r:id="rId6"/>
    <p:sldLayoutId id="2147484403" r:id="rId7"/>
    <p:sldLayoutId id="2147484404" r:id="rId8"/>
    <p:sldLayoutId id="2147484405" r:id="rId9"/>
    <p:sldLayoutId id="2147484406" r:id="rId10"/>
    <p:sldLayoutId id="2147484407" r:id="rId11"/>
    <p:sldLayoutId id="2147484408" r:id="rId12"/>
  </p:sldLayoutIdLst>
  <p:transition spd="slow">
    <p:fade/>
  </p:transition>
  <p:hf hdr="0" ftr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266700" indent="-266700" algn="l" rtl="0" eaLnBrk="1" fontAlgn="base" hangingPunct="1">
        <a:lnSpc>
          <a:spcPct val="90000"/>
        </a:lnSpc>
        <a:spcBef>
          <a:spcPct val="100000"/>
        </a:spcBef>
        <a:spcAft>
          <a:spcPct val="0"/>
        </a:spcAft>
        <a:buClr>
          <a:srgbClr val="8C7F6D"/>
        </a:buClr>
        <a:buChar char="•"/>
        <a:defRPr sz="2000">
          <a:solidFill>
            <a:srgbClr val="003896"/>
          </a:solidFill>
          <a:latin typeface="+mn-lt"/>
          <a:ea typeface="+mn-ea"/>
          <a:cs typeface="+mn-cs"/>
        </a:defRPr>
      </a:lvl1pPr>
      <a:lvl2pPr marL="717550" indent="-271463" algn="l" rtl="0" eaLnBrk="1" fontAlgn="base" hangingPunct="1">
        <a:lnSpc>
          <a:spcPct val="90000"/>
        </a:lnSpc>
        <a:spcBef>
          <a:spcPct val="100000"/>
        </a:spcBef>
        <a:spcAft>
          <a:spcPct val="0"/>
        </a:spcAft>
        <a:buClr>
          <a:srgbClr val="8C7F6D"/>
        </a:buClr>
        <a:buChar char="•"/>
        <a:defRPr>
          <a:solidFill>
            <a:srgbClr val="003896"/>
          </a:solidFill>
          <a:latin typeface="+mn-lt"/>
          <a:cs typeface="+mn-cs"/>
        </a:defRPr>
      </a:lvl2pPr>
      <a:lvl3pPr marL="1076325" indent="-179388" algn="l" rtl="0" eaLnBrk="1" fontAlgn="base" hangingPunct="1">
        <a:lnSpc>
          <a:spcPct val="90000"/>
        </a:lnSpc>
        <a:spcBef>
          <a:spcPct val="100000"/>
        </a:spcBef>
        <a:spcAft>
          <a:spcPct val="0"/>
        </a:spcAft>
        <a:buClr>
          <a:srgbClr val="8C7F6D"/>
        </a:buClr>
        <a:buChar char="•"/>
        <a:defRPr sz="1600">
          <a:solidFill>
            <a:srgbClr val="003896"/>
          </a:solidFill>
          <a:latin typeface="+mn-lt"/>
          <a:cs typeface="+mn-cs"/>
        </a:defRPr>
      </a:lvl3pPr>
      <a:lvl4pPr marL="1435100" indent="-179388" algn="l" rtl="0" eaLnBrk="1" fontAlgn="base" hangingPunct="1">
        <a:lnSpc>
          <a:spcPct val="90000"/>
        </a:lnSpc>
        <a:spcBef>
          <a:spcPct val="100000"/>
        </a:spcBef>
        <a:spcAft>
          <a:spcPct val="0"/>
        </a:spcAft>
        <a:buClr>
          <a:srgbClr val="8C7F6D"/>
        </a:buClr>
        <a:buChar char="•"/>
        <a:defRPr sz="1400">
          <a:solidFill>
            <a:srgbClr val="003896"/>
          </a:solidFill>
          <a:latin typeface="+mn-lt"/>
          <a:cs typeface="+mn-cs"/>
        </a:defRPr>
      </a:lvl4pPr>
      <a:lvl5pPr marL="1793875" indent="-179388" algn="l" rtl="0" eaLnBrk="1" fontAlgn="base" hangingPunct="1">
        <a:lnSpc>
          <a:spcPct val="90000"/>
        </a:lnSpc>
        <a:spcBef>
          <a:spcPct val="100000"/>
        </a:spcBef>
        <a:spcAft>
          <a:spcPct val="0"/>
        </a:spcAft>
        <a:buClr>
          <a:srgbClr val="8C7F6D"/>
        </a:buClr>
        <a:buChar char="•"/>
        <a:defRPr sz="1400">
          <a:solidFill>
            <a:srgbClr val="003896"/>
          </a:solidFill>
          <a:latin typeface="+mn-lt"/>
          <a:cs typeface="+mn-cs"/>
        </a:defRPr>
      </a:lvl5pPr>
      <a:lvl6pPr marL="2251075" indent="-179388" algn="l" rtl="0" eaLnBrk="1" fontAlgn="base" hangingPunct="1">
        <a:lnSpc>
          <a:spcPct val="90000"/>
        </a:lnSpc>
        <a:spcBef>
          <a:spcPct val="100000"/>
        </a:spcBef>
        <a:spcAft>
          <a:spcPct val="0"/>
        </a:spcAft>
        <a:buClr>
          <a:srgbClr val="8C7F6D"/>
        </a:buClr>
        <a:buChar char="•"/>
        <a:defRPr sz="1400">
          <a:solidFill>
            <a:srgbClr val="003896"/>
          </a:solidFill>
          <a:latin typeface="+mn-lt"/>
          <a:cs typeface="+mn-cs"/>
        </a:defRPr>
      </a:lvl6pPr>
      <a:lvl7pPr marL="2708275" indent="-179388" algn="l" rtl="0" eaLnBrk="1" fontAlgn="base" hangingPunct="1">
        <a:lnSpc>
          <a:spcPct val="90000"/>
        </a:lnSpc>
        <a:spcBef>
          <a:spcPct val="100000"/>
        </a:spcBef>
        <a:spcAft>
          <a:spcPct val="0"/>
        </a:spcAft>
        <a:buClr>
          <a:srgbClr val="8C7F6D"/>
        </a:buClr>
        <a:buChar char="•"/>
        <a:defRPr sz="1400">
          <a:solidFill>
            <a:srgbClr val="003896"/>
          </a:solidFill>
          <a:latin typeface="+mn-lt"/>
          <a:cs typeface="+mn-cs"/>
        </a:defRPr>
      </a:lvl7pPr>
      <a:lvl8pPr marL="3165475" indent="-179388" algn="l" rtl="0" eaLnBrk="1" fontAlgn="base" hangingPunct="1">
        <a:lnSpc>
          <a:spcPct val="90000"/>
        </a:lnSpc>
        <a:spcBef>
          <a:spcPct val="100000"/>
        </a:spcBef>
        <a:spcAft>
          <a:spcPct val="0"/>
        </a:spcAft>
        <a:buClr>
          <a:srgbClr val="8C7F6D"/>
        </a:buClr>
        <a:buChar char="•"/>
        <a:defRPr sz="1400">
          <a:solidFill>
            <a:srgbClr val="003896"/>
          </a:solidFill>
          <a:latin typeface="+mn-lt"/>
          <a:cs typeface="+mn-cs"/>
        </a:defRPr>
      </a:lvl8pPr>
      <a:lvl9pPr marL="3622675" indent="-179388" algn="l" rtl="0" eaLnBrk="1" fontAlgn="base" hangingPunct="1">
        <a:lnSpc>
          <a:spcPct val="90000"/>
        </a:lnSpc>
        <a:spcBef>
          <a:spcPct val="100000"/>
        </a:spcBef>
        <a:spcAft>
          <a:spcPct val="0"/>
        </a:spcAft>
        <a:buClr>
          <a:srgbClr val="8C7F6D"/>
        </a:buClr>
        <a:buChar char="•"/>
        <a:defRPr sz="1400">
          <a:solidFill>
            <a:srgbClr val="00389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7057F0-5F5E-786F-613E-0CBEA464107A}"/>
              </a:ext>
            </a:extLst>
          </p:cNvPr>
          <p:cNvSpPr/>
          <p:nvPr userDrawn="1"/>
        </p:nvSpPr>
        <p:spPr>
          <a:xfrm>
            <a:off x="0" y="0"/>
            <a:ext cx="121920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Object 10" hidden="1"/>
          <p:cNvGraphicFramePr>
            <a:graphicFrameLocks noChangeAspect="1"/>
          </p:cNvGraphicFramePr>
          <p:nvPr userDrawn="1"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272767211"/>
              </p:ext>
            </p:ext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11" name="Object 10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/>
          <p:cNvSpPr/>
          <p:nvPr userDrawn="1">
            <p:custDataLst>
              <p:tags r:id="rId6"/>
            </p:custDataLst>
          </p:nvPr>
        </p:nvSpPr>
        <p:spPr>
          <a:xfrm>
            <a:off x="1" y="0"/>
            <a:ext cx="158751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ZA" sz="18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681" y="1223493"/>
            <a:ext cx="11383851" cy="4859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ZA" dirty="0"/>
              <a:t>Edit Master text styles</a:t>
            </a:r>
          </a:p>
          <a:p>
            <a:pPr lvl="1"/>
            <a:r>
              <a:rPr lang="en-ZA" dirty="0"/>
              <a:t>Second level</a:t>
            </a:r>
          </a:p>
          <a:p>
            <a:pPr lvl="2"/>
            <a:r>
              <a:rPr lang="en-ZA" dirty="0"/>
              <a:t>Third level</a:t>
            </a:r>
          </a:p>
          <a:p>
            <a:pPr lvl="3"/>
            <a:r>
              <a:rPr lang="en-ZA" dirty="0"/>
              <a:t>Fourth level</a:t>
            </a:r>
          </a:p>
          <a:p>
            <a:pPr lvl="4"/>
            <a:r>
              <a:rPr lang="en-ZA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1680" y="6356352"/>
            <a:ext cx="1079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>
              <a:defRPr sz="75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7804" y="6356352"/>
            <a:ext cx="3477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B1497D-D85C-49F0-B0C9-9C5FED4EAE9E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1682" y="205769"/>
            <a:ext cx="9511777" cy="66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noProof="0" dirty="0"/>
              <a:t>Click to edit Master title style</a:t>
            </a:r>
            <a:endParaRPr lang="en-ZA" noProof="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A1EFD3B-809C-B8A0-4D86-16532E5E7488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441904" y="312737"/>
            <a:ext cx="1422400" cy="3683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9A3506A-6DD2-E9D5-DD05-B23171DA1339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0037031" y="318311"/>
            <a:ext cx="241300" cy="3683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56DB893-999D-78A5-DBD6-5B38A7382F94}"/>
              </a:ext>
            </a:extLst>
          </p:cNvPr>
          <p:cNvSpPr/>
          <p:nvPr userDrawn="1"/>
        </p:nvSpPr>
        <p:spPr>
          <a:xfrm>
            <a:off x="0" y="6176965"/>
            <a:ext cx="12192000" cy="4571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084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6" r:id="rId1"/>
    <p:sldLayoutId id="2147484417" r:id="rId2"/>
    <p:sldLayoutId id="2147484418" r:id="rId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1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" panose="05000000000000000000" pitchFamily="2" charset="2"/>
        <a:buChar char="§"/>
        <a:defRPr sz="1050" kern="1200">
          <a:solidFill>
            <a:srgbClr val="1D3E8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1D3E88"/>
        </a:buClr>
        <a:buFont typeface="Calibri" panose="020F0502020204030204" pitchFamily="34" charset="0"/>
        <a:buChar char="-"/>
        <a:defRPr sz="1050" kern="1200">
          <a:solidFill>
            <a:srgbClr val="1D3E8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rgbClr val="1D3E8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Courier New" panose="02070309020205020404" pitchFamily="49" charset="0"/>
        <a:buChar char="o"/>
        <a:defRPr sz="1050" kern="1200">
          <a:solidFill>
            <a:srgbClr val="1D3E8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Ø"/>
        <a:defRPr sz="1050" kern="1200">
          <a:solidFill>
            <a:srgbClr val="1D3E8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7057F0-5F5E-786F-613E-0CBEA464107A}"/>
              </a:ext>
            </a:extLst>
          </p:cNvPr>
          <p:cNvSpPr/>
          <p:nvPr userDrawn="1"/>
        </p:nvSpPr>
        <p:spPr>
          <a:xfrm>
            <a:off x="0" y="0"/>
            <a:ext cx="121920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Object 10" hidden="1"/>
          <p:cNvGraphicFramePr>
            <a:graphicFrameLocks noChangeAspect="1"/>
          </p:cNvGraphicFramePr>
          <p:nvPr userDrawn="1"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3272767211"/>
              </p:ext>
            </p:ext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270" imgH="270" progId="TCLayout.ActiveDocument.1">
                  <p:embed/>
                </p:oleObj>
              </mc:Choice>
              <mc:Fallback>
                <p:oleObj name="think-cell Slide" r:id="rId8" imgW="270" imgH="270" progId="TCLayout.ActiveDocument.1">
                  <p:embed/>
                  <p:pic>
                    <p:nvPicPr>
                      <p:cNvPr id="11" name="Object 10" hidden="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/>
          <p:cNvSpPr/>
          <p:nvPr userDrawn="1">
            <p:custDataLst>
              <p:tags r:id="rId7"/>
            </p:custDataLst>
          </p:nvPr>
        </p:nvSpPr>
        <p:spPr>
          <a:xfrm>
            <a:off x="1" y="0"/>
            <a:ext cx="158751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ZA" sz="18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681" y="1223493"/>
            <a:ext cx="11383851" cy="4859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ZA" dirty="0"/>
              <a:t>Edit Master text styles</a:t>
            </a:r>
          </a:p>
          <a:p>
            <a:pPr lvl="1"/>
            <a:r>
              <a:rPr lang="en-ZA" dirty="0"/>
              <a:t>Second level</a:t>
            </a:r>
          </a:p>
          <a:p>
            <a:pPr lvl="2"/>
            <a:r>
              <a:rPr lang="en-ZA" dirty="0"/>
              <a:t>Third level</a:t>
            </a:r>
          </a:p>
          <a:p>
            <a:pPr lvl="3"/>
            <a:r>
              <a:rPr lang="en-ZA" dirty="0"/>
              <a:t>Fourth level</a:t>
            </a:r>
          </a:p>
          <a:p>
            <a:pPr lvl="4"/>
            <a:r>
              <a:rPr lang="en-ZA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1680" y="6356352"/>
            <a:ext cx="1079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>
              <a:defRPr sz="75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7804" y="6356352"/>
            <a:ext cx="3477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B1497D-D85C-49F0-B0C9-9C5FED4EAE9E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1682" y="205769"/>
            <a:ext cx="9511777" cy="66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noProof="0" dirty="0"/>
              <a:t>Click to edit Master title style</a:t>
            </a:r>
            <a:endParaRPr lang="en-ZA" noProof="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A1EFD3B-809C-B8A0-4D86-16532E5E7488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0441904" y="312737"/>
            <a:ext cx="1422400" cy="3683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9A3506A-6DD2-E9D5-DD05-B23171DA1339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037031" y="318311"/>
            <a:ext cx="241300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205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0" r:id="rId1"/>
    <p:sldLayoutId id="2147484421" r:id="rId2"/>
    <p:sldLayoutId id="2147484422" r:id="rId3"/>
    <p:sldLayoutId id="2147484423" r:id="rId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1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" panose="05000000000000000000" pitchFamily="2" charset="2"/>
        <a:buChar char="§"/>
        <a:defRPr sz="1050" kern="1200">
          <a:solidFill>
            <a:srgbClr val="1D3E8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1D3E88"/>
        </a:buClr>
        <a:buFont typeface="Calibri" panose="020F0502020204030204" pitchFamily="34" charset="0"/>
        <a:buChar char="-"/>
        <a:defRPr sz="1050" kern="1200">
          <a:solidFill>
            <a:srgbClr val="1D3E8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rgbClr val="1D3E8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Courier New" panose="02070309020205020404" pitchFamily="49" charset="0"/>
        <a:buChar char="o"/>
        <a:defRPr sz="1050" kern="1200">
          <a:solidFill>
            <a:srgbClr val="1D3E8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Ø"/>
        <a:defRPr sz="1050" kern="1200">
          <a:solidFill>
            <a:srgbClr val="1D3E8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A5D409B-C5D1-2BAD-D8D1-643632A6652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9815493" y="531812"/>
            <a:ext cx="1841500" cy="381000"/>
          </a:xfrm>
          <a:prstGeom prst="rect">
            <a:avLst/>
          </a:prstGeom>
        </p:spPr>
      </p:pic>
      <p:graphicFrame>
        <p:nvGraphicFramePr>
          <p:cNvPr id="11" name="Object 10" hidden="1"/>
          <p:cNvGraphicFramePr>
            <a:graphicFrameLocks noChangeAspect="1"/>
          </p:cNvGraphicFramePr>
          <p:nvPr userDrawn="1"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4241297103"/>
              </p:ext>
            </p:ext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270" imgH="270" progId="TCLayout.ActiveDocument.1">
                  <p:embed/>
                </p:oleObj>
              </mc:Choice>
              <mc:Fallback>
                <p:oleObj name="think-cell Slide" r:id="rId9" imgW="270" imgH="270" progId="TCLayout.ActiveDocument.1">
                  <p:embed/>
                  <p:pic>
                    <p:nvPicPr>
                      <p:cNvPr id="11" name="Object 10" hidden="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/>
          <p:cNvSpPr/>
          <p:nvPr userDrawn="1">
            <p:custDataLst>
              <p:tags r:id="rId7"/>
            </p:custDataLst>
          </p:nvPr>
        </p:nvSpPr>
        <p:spPr>
          <a:xfrm>
            <a:off x="1" y="0"/>
            <a:ext cx="158751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ZA" sz="1575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95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5" r:id="rId1"/>
    <p:sldLayoutId id="2147484426" r:id="rId2"/>
    <p:sldLayoutId id="2147484427" r:id="rId3"/>
    <p:sldLayoutId id="2147484428" r:id="rId4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1575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chemeClr val="bg1">
            <a:lumMod val="50000"/>
          </a:schemeClr>
        </a:buClr>
        <a:buFont typeface="Wingdings" panose="05000000000000000000" pitchFamily="2" charset="2"/>
        <a:buChar char="§"/>
        <a:defRPr sz="1050" kern="1200">
          <a:solidFill>
            <a:srgbClr val="1D3E8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bg1">
            <a:lumMod val="50000"/>
          </a:schemeClr>
        </a:buClr>
        <a:buFont typeface="Calibri" panose="020F0502020204030204" pitchFamily="34" charset="0"/>
        <a:buChar char="-"/>
        <a:defRPr sz="1050" kern="1200">
          <a:solidFill>
            <a:srgbClr val="1D3E8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bg1">
            <a:lumMod val="50000"/>
          </a:schemeClr>
        </a:buClr>
        <a:buFont typeface="Arial" panose="020B0604020202020204" pitchFamily="34" charset="0"/>
        <a:buChar char="•"/>
        <a:defRPr sz="1050" kern="1200">
          <a:solidFill>
            <a:srgbClr val="1D3E8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bg1">
            <a:lumMod val="50000"/>
          </a:schemeClr>
        </a:buClr>
        <a:buFont typeface="Courier New" panose="02070309020205020404" pitchFamily="49" charset="0"/>
        <a:buChar char="o"/>
        <a:defRPr sz="1050" kern="1200">
          <a:solidFill>
            <a:srgbClr val="1D3E8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bg1">
            <a:lumMod val="50000"/>
          </a:schemeClr>
        </a:buClr>
        <a:buFont typeface="Wingdings" panose="05000000000000000000" pitchFamily="2" charset="2"/>
        <a:buChar char="Ø"/>
        <a:defRPr sz="1050" kern="1200">
          <a:solidFill>
            <a:srgbClr val="1D3E8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7057F0-5F5E-786F-613E-0CBEA464107A}"/>
              </a:ext>
            </a:extLst>
          </p:cNvPr>
          <p:cNvSpPr/>
          <p:nvPr userDrawn="1"/>
        </p:nvSpPr>
        <p:spPr>
          <a:xfrm>
            <a:off x="0" y="0"/>
            <a:ext cx="121920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aphicFrame>
        <p:nvGraphicFramePr>
          <p:cNvPr id="11" name="Object 10" hidden="1"/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3272767211"/>
              </p:ext>
            </p:ext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6" imgW="270" imgH="270" progId="TCLayout.ActiveDocument.1">
                  <p:embed/>
                </p:oleObj>
              </mc:Choice>
              <mc:Fallback>
                <p:oleObj name="think-cell Slide" r:id="rId16" imgW="270" imgH="270" progId="TCLayout.ActiveDocument.1">
                  <p:embed/>
                  <p:pic>
                    <p:nvPicPr>
                      <p:cNvPr id="11" name="Object 10" hidden="1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/>
          <p:cNvSpPr/>
          <p:nvPr userDrawn="1">
            <p:custDataLst>
              <p:tags r:id="rId15"/>
            </p:custDataLst>
          </p:nvPr>
        </p:nvSpPr>
        <p:spPr>
          <a:xfrm>
            <a:off x="1" y="0"/>
            <a:ext cx="158751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ZA" sz="1800" b="0" i="0" baseline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681" y="1223493"/>
            <a:ext cx="11383851" cy="4859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ZA"/>
              <a:t>Edit Master text styles</a:t>
            </a:r>
          </a:p>
          <a:p>
            <a:pPr lvl="1"/>
            <a:r>
              <a:rPr lang="en-ZA"/>
              <a:t>Second level</a:t>
            </a:r>
          </a:p>
          <a:p>
            <a:pPr lvl="2"/>
            <a:r>
              <a:rPr lang="en-ZA"/>
              <a:t>Third level</a:t>
            </a:r>
          </a:p>
          <a:p>
            <a:pPr lvl="3"/>
            <a:r>
              <a:rPr lang="en-ZA"/>
              <a:t>Fourth level</a:t>
            </a:r>
          </a:p>
          <a:p>
            <a:pPr lvl="4"/>
            <a:r>
              <a:rPr lang="en-ZA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1680" y="6356352"/>
            <a:ext cx="1079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>
              <a:defRPr sz="75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7804" y="6356352"/>
            <a:ext cx="3477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B1497D-D85C-49F0-B0C9-9C5FED4EAE9E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1682" y="205769"/>
            <a:ext cx="9511777" cy="66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noProof="0"/>
              <a:t>Click to edit Master title style</a:t>
            </a:r>
            <a:endParaRPr lang="en-ZA" noProof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A1EFD3B-809C-B8A0-4D86-16532E5E7488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441904" y="312737"/>
            <a:ext cx="1422400" cy="3683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9A3506A-6DD2-E9D5-DD05-B23171DA1339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10037031" y="318311"/>
            <a:ext cx="241300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757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30" r:id="rId1"/>
    <p:sldLayoutId id="2147484431" r:id="rId2"/>
    <p:sldLayoutId id="2147484432" r:id="rId3"/>
    <p:sldLayoutId id="2147484433" r:id="rId4"/>
    <p:sldLayoutId id="2147484434" r:id="rId5"/>
    <p:sldLayoutId id="2147484435" r:id="rId6"/>
    <p:sldLayoutId id="2147484436" r:id="rId7"/>
    <p:sldLayoutId id="2147484437" r:id="rId8"/>
    <p:sldLayoutId id="2147484438" r:id="rId9"/>
    <p:sldLayoutId id="2147484439" r:id="rId10"/>
    <p:sldLayoutId id="2147484440" r:id="rId11"/>
    <p:sldLayoutId id="2147484441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1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" panose="05000000000000000000" pitchFamily="2" charset="2"/>
        <a:buChar char="§"/>
        <a:defRPr sz="1050" kern="1200">
          <a:solidFill>
            <a:srgbClr val="1D3E8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1D3E88"/>
        </a:buClr>
        <a:buFont typeface="Calibri" panose="020F0502020204030204" pitchFamily="34" charset="0"/>
        <a:buChar char="-"/>
        <a:defRPr sz="1050" kern="1200">
          <a:solidFill>
            <a:srgbClr val="1D3E8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rgbClr val="1D3E8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Courier New" panose="02070309020205020404" pitchFamily="49" charset="0"/>
        <a:buChar char="o"/>
        <a:defRPr sz="1050" kern="1200">
          <a:solidFill>
            <a:srgbClr val="1D3E8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Ø"/>
        <a:defRPr sz="1050" kern="1200">
          <a:solidFill>
            <a:srgbClr val="1D3E8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7057F0-5F5E-786F-613E-0CBEA464107A}"/>
              </a:ext>
            </a:extLst>
          </p:cNvPr>
          <p:cNvSpPr/>
          <p:nvPr userDrawn="1"/>
        </p:nvSpPr>
        <p:spPr>
          <a:xfrm>
            <a:off x="0" y="0"/>
            <a:ext cx="121920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aphicFrame>
        <p:nvGraphicFramePr>
          <p:cNvPr id="11" name="Object 10" hidden="1"/>
          <p:cNvGraphicFramePr>
            <a:graphicFrameLocks noChangeAspect="1"/>
          </p:cNvGraphicFramePr>
          <p:nvPr userDrawn="1">
            <p:custDataLst>
              <p:tags r:id="rId14"/>
            </p:custData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6" imgW="270" imgH="270" progId="TCLayout.ActiveDocument.1">
                  <p:embed/>
                </p:oleObj>
              </mc:Choice>
              <mc:Fallback>
                <p:oleObj name="think-cell Slide" r:id="rId16" imgW="270" imgH="270" progId="TCLayout.ActiveDocument.1">
                  <p:embed/>
                  <p:pic>
                    <p:nvPicPr>
                      <p:cNvPr id="11" name="Object 10" hidden="1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/>
          <p:cNvSpPr/>
          <p:nvPr userDrawn="1">
            <p:custDataLst>
              <p:tags r:id="rId15"/>
            </p:custDataLst>
          </p:nvPr>
        </p:nvSpPr>
        <p:spPr>
          <a:xfrm>
            <a:off x="1" y="0"/>
            <a:ext cx="158751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ZA" sz="1800" b="0" i="0" baseline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681" y="1223493"/>
            <a:ext cx="11383851" cy="4859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ZA"/>
              <a:t>Edit Master text styles</a:t>
            </a:r>
          </a:p>
          <a:p>
            <a:pPr lvl="1"/>
            <a:r>
              <a:rPr lang="en-ZA"/>
              <a:t>Second level</a:t>
            </a:r>
          </a:p>
          <a:p>
            <a:pPr lvl="2"/>
            <a:r>
              <a:rPr lang="en-ZA"/>
              <a:t>Third level</a:t>
            </a:r>
          </a:p>
          <a:p>
            <a:pPr lvl="3"/>
            <a:r>
              <a:rPr lang="en-ZA"/>
              <a:t>Fourth level</a:t>
            </a:r>
          </a:p>
          <a:p>
            <a:pPr lvl="4"/>
            <a:r>
              <a:rPr lang="en-ZA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1680" y="6356352"/>
            <a:ext cx="1079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>
              <a:defRPr sz="75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7804" y="6356352"/>
            <a:ext cx="3477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B1497D-D85C-49F0-B0C9-9C5FED4EAE9E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1682" y="205769"/>
            <a:ext cx="9511777" cy="66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noProof="0"/>
              <a:t>Click to edit Master title style</a:t>
            </a:r>
            <a:endParaRPr lang="en-ZA" noProof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A1EFD3B-809C-B8A0-4D86-16532E5E7488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441904" y="312737"/>
            <a:ext cx="1422400" cy="3683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9A3506A-6DD2-E9D5-DD05-B23171DA1339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10037031" y="318311"/>
            <a:ext cx="241300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40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43" r:id="rId1"/>
    <p:sldLayoutId id="2147484444" r:id="rId2"/>
    <p:sldLayoutId id="2147484445" r:id="rId3"/>
    <p:sldLayoutId id="2147484446" r:id="rId4"/>
    <p:sldLayoutId id="2147484447" r:id="rId5"/>
    <p:sldLayoutId id="2147484448" r:id="rId6"/>
    <p:sldLayoutId id="2147484449" r:id="rId7"/>
    <p:sldLayoutId id="2147484450" r:id="rId8"/>
    <p:sldLayoutId id="2147484451" r:id="rId9"/>
    <p:sldLayoutId id="2147484452" r:id="rId10"/>
    <p:sldLayoutId id="2147484453" r:id="rId11"/>
    <p:sldLayoutId id="2147484454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1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" panose="05000000000000000000" pitchFamily="2" charset="2"/>
        <a:buChar char="§"/>
        <a:defRPr sz="1050" kern="1200">
          <a:solidFill>
            <a:srgbClr val="1D3E8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1D3E88"/>
        </a:buClr>
        <a:buFont typeface="Calibri" panose="020F0502020204030204" pitchFamily="34" charset="0"/>
        <a:buChar char="-"/>
        <a:defRPr sz="1050" kern="1200">
          <a:solidFill>
            <a:srgbClr val="1D3E8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rgbClr val="1D3E8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Courier New" panose="02070309020205020404" pitchFamily="49" charset="0"/>
        <a:buChar char="o"/>
        <a:defRPr sz="1050" kern="1200">
          <a:solidFill>
            <a:srgbClr val="1D3E8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Ø"/>
        <a:defRPr sz="1050" kern="1200">
          <a:solidFill>
            <a:srgbClr val="1D3E8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7057F0-5F5E-786F-613E-0CBEA464107A}"/>
              </a:ext>
            </a:extLst>
          </p:cNvPr>
          <p:cNvSpPr/>
          <p:nvPr userDrawn="1"/>
        </p:nvSpPr>
        <p:spPr>
          <a:xfrm>
            <a:off x="0" y="0"/>
            <a:ext cx="121920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Object 10" hidden="1"/>
          <p:cNvGraphicFramePr>
            <a:graphicFrameLocks noChangeAspect="1"/>
          </p:cNvGraphicFramePr>
          <p:nvPr userDrawn="1">
            <p:custDataLst>
              <p:tags r:id="rId4"/>
            </p:custData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11" name="Object 10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/>
          <p:cNvSpPr/>
          <p:nvPr userDrawn="1">
            <p:custDataLst>
              <p:tags r:id="rId5"/>
            </p:custDataLst>
          </p:nvPr>
        </p:nvSpPr>
        <p:spPr>
          <a:xfrm>
            <a:off x="1" y="0"/>
            <a:ext cx="158751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ZA" sz="18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681" y="1223493"/>
            <a:ext cx="11383851" cy="4859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ZA" dirty="0"/>
              <a:t>Edit Master text styles</a:t>
            </a:r>
          </a:p>
          <a:p>
            <a:pPr lvl="1"/>
            <a:r>
              <a:rPr lang="en-ZA" dirty="0"/>
              <a:t>Second level</a:t>
            </a:r>
          </a:p>
          <a:p>
            <a:pPr lvl="2"/>
            <a:r>
              <a:rPr lang="en-ZA" dirty="0"/>
              <a:t>Third level</a:t>
            </a:r>
          </a:p>
          <a:p>
            <a:pPr lvl="3"/>
            <a:r>
              <a:rPr lang="en-ZA" dirty="0"/>
              <a:t>Fourth level</a:t>
            </a:r>
          </a:p>
          <a:p>
            <a:pPr lvl="4"/>
            <a:r>
              <a:rPr lang="en-ZA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1680" y="6356352"/>
            <a:ext cx="1079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>
              <a:defRPr sz="75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7804" y="6356352"/>
            <a:ext cx="3477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B1497D-D85C-49F0-B0C9-9C5FED4EAE9E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1682" y="205769"/>
            <a:ext cx="9511777" cy="66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noProof="0" dirty="0"/>
              <a:t>Click to edit Master title style</a:t>
            </a:r>
            <a:endParaRPr lang="en-ZA" noProof="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A1EFD3B-809C-B8A0-4D86-16532E5E7488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441904" y="312737"/>
            <a:ext cx="1422400" cy="3683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9A3506A-6DD2-E9D5-DD05-B23171DA1339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037031" y="318311"/>
            <a:ext cx="241300" cy="3683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56DB893-999D-78A5-DBD6-5B38A7382F94}"/>
              </a:ext>
            </a:extLst>
          </p:cNvPr>
          <p:cNvSpPr/>
          <p:nvPr userDrawn="1"/>
        </p:nvSpPr>
        <p:spPr>
          <a:xfrm>
            <a:off x="0" y="6176965"/>
            <a:ext cx="12192000" cy="4571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428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56" r:id="rId1"/>
    <p:sldLayoutId id="2147484457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1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" panose="05000000000000000000" pitchFamily="2" charset="2"/>
        <a:buChar char="§"/>
        <a:defRPr sz="1050" kern="1200">
          <a:solidFill>
            <a:srgbClr val="1D3E8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1D3E88"/>
        </a:buClr>
        <a:buFont typeface="Calibri" panose="020F0502020204030204" pitchFamily="34" charset="0"/>
        <a:buChar char="-"/>
        <a:defRPr sz="1050" kern="1200">
          <a:solidFill>
            <a:srgbClr val="1D3E8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rgbClr val="1D3E8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Courier New" panose="02070309020205020404" pitchFamily="49" charset="0"/>
        <a:buChar char="o"/>
        <a:defRPr sz="1050" kern="1200">
          <a:solidFill>
            <a:srgbClr val="1D3E8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Ø"/>
        <a:defRPr sz="1050" kern="1200">
          <a:solidFill>
            <a:srgbClr val="1D3E8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package" Target="../embeddings/Microsoft_PowerPoint_Presentation.pptx"/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7" descr="A person using a payphone&#10;&#10;Description automatically generated">
            <a:extLst>
              <a:ext uri="{FF2B5EF4-FFF2-40B4-BE49-F238E27FC236}">
                <a16:creationId xmlns:a16="http://schemas.microsoft.com/office/drawing/2014/main" id="{AC639709-3731-8EE4-63E2-CBD135E0BF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9" r="16619"/>
          <a:stretch>
            <a:fillRect/>
          </a:stretch>
        </p:blipFill>
        <p:spPr>
          <a:xfrm>
            <a:off x="1828605" y="3620813"/>
            <a:ext cx="1421607" cy="1421607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</p:pic>
      <p:pic>
        <p:nvPicPr>
          <p:cNvPr id="8" name="Picture Placeholder 24" descr="Several wind turbines in a field&#10;&#10;Description automatically generated">
            <a:extLst>
              <a:ext uri="{FF2B5EF4-FFF2-40B4-BE49-F238E27FC236}">
                <a16:creationId xmlns:a16="http://schemas.microsoft.com/office/drawing/2014/main" id="{1C939AD9-918F-D5C9-5E60-49AD08C4921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2281782" y="2290714"/>
            <a:ext cx="2471138" cy="2471138"/>
          </a:xfrm>
          <a:custGeom>
            <a:avLst/>
            <a:gdLst>
              <a:gd name="connsiteX0" fmla="*/ 1647425 w 3294850"/>
              <a:gd name="connsiteY0" fmla="*/ 0 h 3294850"/>
              <a:gd name="connsiteX1" fmla="*/ 3294850 w 3294850"/>
              <a:gd name="connsiteY1" fmla="*/ 1647425 h 3294850"/>
              <a:gd name="connsiteX2" fmla="*/ 1647425 w 3294850"/>
              <a:gd name="connsiteY2" fmla="*/ 3294850 h 3294850"/>
              <a:gd name="connsiteX3" fmla="*/ 1275376 w 3294850"/>
              <a:gd name="connsiteY3" fmla="*/ 3252665 h 3294850"/>
              <a:gd name="connsiteX4" fmla="*/ 1215764 w 3294850"/>
              <a:gd name="connsiteY4" fmla="*/ 3236539 h 3294850"/>
              <a:gd name="connsiteX5" fmla="*/ 1240067 w 3294850"/>
              <a:gd name="connsiteY5" fmla="*/ 3196535 h 3294850"/>
              <a:gd name="connsiteX6" fmla="*/ 1362162 w 3294850"/>
              <a:gd name="connsiteY6" fmla="*/ 2714346 h 3294850"/>
              <a:gd name="connsiteX7" fmla="*/ 350562 w 3294850"/>
              <a:gd name="connsiteY7" fmla="*/ 1702746 h 3294850"/>
              <a:gd name="connsiteX8" fmla="*/ 49743 w 3294850"/>
              <a:gd name="connsiteY8" fmla="*/ 1748226 h 3294850"/>
              <a:gd name="connsiteX9" fmla="*/ 5901 w 3294850"/>
              <a:gd name="connsiteY9" fmla="*/ 1764272 h 3294850"/>
              <a:gd name="connsiteX10" fmla="*/ 0 w 3294850"/>
              <a:gd name="connsiteY10" fmla="*/ 1647425 h 3294850"/>
              <a:gd name="connsiteX11" fmla="*/ 1647425 w 3294850"/>
              <a:gd name="connsiteY11" fmla="*/ 0 h 3294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94850" h="3294850">
                <a:moveTo>
                  <a:pt x="1647425" y="0"/>
                </a:moveTo>
                <a:cubicBezTo>
                  <a:pt x="2557273" y="0"/>
                  <a:pt x="3294850" y="737577"/>
                  <a:pt x="3294850" y="1647425"/>
                </a:cubicBezTo>
                <a:cubicBezTo>
                  <a:pt x="3294850" y="2557273"/>
                  <a:pt x="2557273" y="3294850"/>
                  <a:pt x="1647425" y="3294850"/>
                </a:cubicBezTo>
                <a:cubicBezTo>
                  <a:pt x="1519478" y="3294850"/>
                  <a:pt x="1394938" y="3280265"/>
                  <a:pt x="1275376" y="3252665"/>
                </a:cubicBezTo>
                <a:lnTo>
                  <a:pt x="1215764" y="3236539"/>
                </a:lnTo>
                <a:lnTo>
                  <a:pt x="1240067" y="3196535"/>
                </a:lnTo>
                <a:cubicBezTo>
                  <a:pt x="1317933" y="3053198"/>
                  <a:pt x="1362162" y="2888937"/>
                  <a:pt x="1362162" y="2714346"/>
                </a:cubicBezTo>
                <a:cubicBezTo>
                  <a:pt x="1362162" y="2155655"/>
                  <a:pt x="909253" y="1702746"/>
                  <a:pt x="350562" y="1702746"/>
                </a:cubicBezTo>
                <a:cubicBezTo>
                  <a:pt x="245808" y="1702746"/>
                  <a:pt x="144772" y="1718669"/>
                  <a:pt x="49743" y="1748226"/>
                </a:cubicBezTo>
                <a:lnTo>
                  <a:pt x="5901" y="1764272"/>
                </a:lnTo>
                <a:lnTo>
                  <a:pt x="0" y="1647425"/>
                </a:lnTo>
                <a:cubicBezTo>
                  <a:pt x="0" y="737577"/>
                  <a:pt x="737577" y="0"/>
                  <a:pt x="1647425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47E531-3E78-6058-CFA9-18973FF76719}"/>
              </a:ext>
            </a:extLst>
          </p:cNvPr>
          <p:cNvSpPr txBox="1"/>
          <p:nvPr/>
        </p:nvSpPr>
        <p:spPr>
          <a:xfrm>
            <a:off x="3647728" y="1182231"/>
            <a:ext cx="711769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Eskom Distribution cordially invites you to the Smart Meter Suppliers Engagement Forum</a:t>
            </a:r>
          </a:p>
          <a:p>
            <a:pPr algn="ctr"/>
            <a:endParaRPr lang="en-US" sz="28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8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Date : 24 January 2025</a:t>
            </a:r>
            <a:endParaRPr lang="en-ZA" sz="28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903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DB619-3C09-8BB9-4006-956CE0914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4" y="195036"/>
            <a:ext cx="9511777" cy="666000"/>
          </a:xfrm>
        </p:spPr>
        <p:txBody>
          <a:bodyPr/>
          <a:lstStyle/>
          <a:p>
            <a:r>
              <a:rPr lang="en-US" sz="3200" dirty="0"/>
              <a:t>Supply of Smart Meters – Suppliers Engagement</a:t>
            </a:r>
            <a:endParaRPr lang="en-ZA" sz="3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6BF33A-5550-6A62-3426-B20045F4BC2B}"/>
              </a:ext>
            </a:extLst>
          </p:cNvPr>
          <p:cNvSpPr txBox="1"/>
          <p:nvPr/>
        </p:nvSpPr>
        <p:spPr>
          <a:xfrm>
            <a:off x="1413112" y="1059244"/>
            <a:ext cx="9417954" cy="42042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marR="0" lvl="0" indent="-266700" algn="l" defTabSz="914400" rtl="0" eaLnBrk="0" fontAlgn="base" latinLnBrk="0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SzTx/>
              <a:buFontTx/>
              <a:buChar char="•"/>
              <a:tabLst/>
              <a:defRPr/>
            </a:pPr>
            <a:r>
              <a: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Arial"/>
                <a:cs typeface="Arial"/>
              </a:rPr>
              <a:t>MEETING GROUND RULES &amp;  OBJECTIVES– Commercial Representative/ Tshifhiwa</a:t>
            </a:r>
          </a:p>
          <a:p>
            <a:pPr marL="266700" indent="-266700" eaLnBrk="0" hangingPunct="0">
              <a:lnSpc>
                <a:spcPct val="90000"/>
              </a:lnSpc>
              <a:spcBef>
                <a:spcPct val="100000"/>
              </a:spcBef>
              <a:buClr>
                <a:srgbClr val="8C7F6D"/>
              </a:buClr>
              <a:buFontTx/>
              <a:buChar char="•"/>
              <a:defRPr/>
            </a:pPr>
            <a:r>
              <a: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Arial"/>
                <a:cs typeface="Arial"/>
              </a:rPr>
              <a:t>OPENING, WELCOME &amp; EVACUATION ROUTE/ safety</a:t>
            </a:r>
          </a:p>
          <a:p>
            <a:pPr marR="0" lvl="0" algn="l" defTabSz="914400" rtl="0" eaLnBrk="0" fontAlgn="base" latinLnBrk="0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SzTx/>
              <a:tabLst/>
              <a:defRPr/>
            </a:pPr>
            <a:r>
              <a: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</a:p>
          <a:p>
            <a:endParaRPr lang="en-US" sz="16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6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Engagement Points:</a:t>
            </a:r>
          </a:p>
          <a:p>
            <a:pPr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Background for the need of smart meters</a:t>
            </a:r>
          </a:p>
          <a:p>
            <a:pPr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Commercial Requirements</a:t>
            </a:r>
          </a:p>
          <a:p>
            <a:pPr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sz="16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Supplier Development Localisation and Industrialisation (SDL&amp;I)</a:t>
            </a:r>
          </a:p>
          <a:p>
            <a:pPr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Technical Requirements</a:t>
            </a:r>
          </a:p>
          <a:p>
            <a:pPr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Safety, Health, Environment &amp; Quality Requirements (SHEQ)</a:t>
            </a:r>
          </a:p>
          <a:p>
            <a:pPr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sz="16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Financial Requirements</a:t>
            </a:r>
          </a:p>
          <a:p>
            <a:endParaRPr lang="en-ZA" sz="16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215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83C01-D474-B41F-669A-42B805528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Supply of Smart Meters – Suppliers Engagement</a:t>
            </a:r>
            <a:endParaRPr lang="en-ZA" sz="3200" dirty="0"/>
          </a:p>
        </p:txBody>
      </p:sp>
      <p:graphicFrame>
        <p:nvGraphicFramePr>
          <p:cNvPr id="4" name="Content Placeholder 5">
            <a:extLst>
              <a:ext uri="{FF2B5EF4-FFF2-40B4-BE49-F238E27FC236}">
                <a16:creationId xmlns:a16="http://schemas.microsoft.com/office/drawing/2014/main" id="{E88AA799-C3CC-2DB3-5083-7D53A6C6A15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8669585"/>
              </p:ext>
            </p:extLst>
          </p:nvPr>
        </p:nvGraphicFramePr>
        <p:xfrm>
          <a:off x="191344" y="1578106"/>
          <a:ext cx="11611806" cy="5000625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{2D5ABB26-0587-4C30-8999-92F81FD0307C}</a:tableStyleId>
              </a:tblPr>
              <a:tblGrid>
                <a:gridCol w="1486312">
                  <a:extLst>
                    <a:ext uri="{9D8B030D-6E8A-4147-A177-3AD203B41FA5}">
                      <a16:colId xmlns:a16="http://schemas.microsoft.com/office/drawing/2014/main" val="1566972444"/>
                    </a:ext>
                  </a:extLst>
                </a:gridCol>
                <a:gridCol w="3001020">
                  <a:extLst>
                    <a:ext uri="{9D8B030D-6E8A-4147-A177-3AD203B41FA5}">
                      <a16:colId xmlns:a16="http://schemas.microsoft.com/office/drawing/2014/main" val="1329578018"/>
                    </a:ext>
                  </a:extLst>
                </a:gridCol>
                <a:gridCol w="5640557">
                  <a:extLst>
                    <a:ext uri="{9D8B030D-6E8A-4147-A177-3AD203B41FA5}">
                      <a16:colId xmlns:a16="http://schemas.microsoft.com/office/drawing/2014/main" val="1208333846"/>
                    </a:ext>
                  </a:extLst>
                </a:gridCol>
                <a:gridCol w="1483917">
                  <a:extLst>
                    <a:ext uri="{9D8B030D-6E8A-4147-A177-3AD203B41FA5}">
                      <a16:colId xmlns:a16="http://schemas.microsoft.com/office/drawing/2014/main" val="3715910088"/>
                    </a:ext>
                  </a:extLst>
                </a:gridCol>
              </a:tblGrid>
              <a:tr h="227835"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1" u="none" strike="noStrike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</a:t>
                      </a:r>
                      <a:endParaRPr lang="en-ZA" sz="1600" b="1" i="0" u="none" strike="noStrike" dirty="0"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4CEC6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1" u="none" strike="noStrike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Item</a:t>
                      </a:r>
                      <a:endParaRPr lang="en-ZA" sz="1600" b="1" i="0" u="none" strike="noStrike" dirty="0"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4CEC6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1" u="none" strike="noStrike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Details</a:t>
                      </a:r>
                      <a:endParaRPr lang="en-ZA" sz="1600" b="1" i="0" u="none" strike="noStrike" dirty="0"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4CEC6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1" u="none" strike="noStrike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Presenters</a:t>
                      </a:r>
                      <a:endParaRPr lang="en-ZA" sz="1200" b="1" i="0" u="none" strike="noStrike" dirty="0"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4CEC6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2423777"/>
                  </a:ext>
                </a:extLst>
              </a:tr>
              <a:tr h="227835"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u="none" strike="noStrike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09:00 - 09:05</a:t>
                      </a:r>
                      <a:endParaRPr lang="en-ZA" sz="1600" b="0" i="0" u="none" strike="noStrike" dirty="0"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4CEC6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kern="1200" dirty="0">
                          <a:solidFill>
                            <a:srgbClr val="00009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Safety briefing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4CEC6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u="none" strike="noStrike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Safety Talk and House Rules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4CEC6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Bongi Sekano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4CEC6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4100082"/>
                  </a:ext>
                </a:extLst>
              </a:tr>
              <a:tr h="227835"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u="none" strike="noStrike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09:05 - 09:15</a:t>
                      </a:r>
                      <a:endParaRPr lang="en-ZA" sz="1600" b="0" i="0" u="none" strike="noStrike" dirty="0"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4CEC6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u="none" strike="noStrike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Welcome and Opening of Session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4CEC6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u="none" strike="noStrike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Welcoming guests and purpose of the engagement forum, Background for the Need of Smart Meters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4CEC6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Susan Mabena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4CEC6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61705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09:15 – 10:00</a:t>
                      </a:r>
                    </a:p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600" b="0" i="0" u="none" strike="noStrike" dirty="0"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4CEC6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Commercial Requirements</a:t>
                      </a:r>
                    </a:p>
                    <a:p>
                      <a:pPr algn="l" fontAlgn="b"/>
                      <a:endParaRPr lang="en-ZA" sz="1600" b="0" i="0" u="none" strike="noStrike" dirty="0"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4CEC6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b="0" i="0" u="none" strike="noStrike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Procurement Overview /  Tendering Processes</a:t>
                      </a:r>
                    </a:p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600" b="0" i="0" u="none" strike="noStrike" dirty="0"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4CEC6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Salebona Kutumela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4CEC6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1830009"/>
                  </a:ext>
                </a:extLst>
              </a:tr>
              <a:tr h="227835"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1" u="none" strike="noStrike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10:00</a:t>
                      </a:r>
                      <a:r>
                        <a:rPr lang="en-ZA" sz="1600" u="none" strike="noStrike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- 1</a:t>
                      </a:r>
                      <a:r>
                        <a:rPr lang="en-ZA" sz="1600" b="1" u="none" strike="noStrike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0:30</a:t>
                      </a:r>
                    </a:p>
                    <a:p>
                      <a:pPr algn="l" fontAlgn="b"/>
                      <a:endParaRPr lang="en-ZA" sz="1600" b="1" i="0" u="none" strike="noStrike" dirty="0"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4CEC6">
                        <a:alpha val="60000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 Break</a:t>
                      </a:r>
                    </a:p>
                    <a:p>
                      <a:pPr algn="ctr" fontAlgn="b"/>
                      <a:endParaRPr lang="en-ZA" sz="1600" b="1" i="0" u="none" strike="noStrike" dirty="0"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4CEC6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ZA" sz="1600" b="1" i="0" u="none" strike="noStrike" dirty="0"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4CEC6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88528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10:30 - 11:15</a:t>
                      </a:r>
                      <a:endParaRPr lang="en-ZA" sz="1600" b="0" i="0" u="none" strike="noStrike" dirty="0"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b"/>
                      <a:endParaRPr lang="en-ZA" sz="1600" b="0" i="0" u="none" strike="noStrike" dirty="0"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4CEC6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u="none" strike="noStrike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Technical Requirements</a:t>
                      </a:r>
                      <a:endParaRPr lang="en-ZA" sz="1600" b="0" i="0" u="none" strike="noStrike" dirty="0"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600" b="0" i="0" u="none" strike="noStrike" dirty="0"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4CEC6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u="none" strike="noStrike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Technical tender requirements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600" b="0" i="0" u="none" strike="noStrike" dirty="0"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4CEC6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Edison Makwarela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4CEC6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59555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11:15 - 12:00</a:t>
                      </a:r>
                      <a:endParaRPr lang="en-ZA" sz="1600" b="0" i="0" u="none" strike="noStrike" dirty="0"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4CEC6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SDL&amp;I Requirements</a:t>
                      </a:r>
                      <a:endParaRPr lang="en-ZA" sz="1600" b="0" i="0" u="none" strike="noStrike" dirty="0"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4CEC6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Supplier Development Localisation and Industrialisation</a:t>
                      </a:r>
                      <a:endParaRPr lang="en-ZA" sz="1600" b="0" i="0" u="none" strike="noStrike" dirty="0"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4CEC6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Yolisa/ Ayanda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4CEC6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6906258"/>
                  </a:ext>
                </a:extLst>
              </a:tr>
              <a:tr h="227835"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1" u="none" strike="noStrike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12:00</a:t>
                      </a:r>
                      <a:r>
                        <a:rPr lang="en-ZA" sz="1600" u="none" strike="noStrike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</a:t>
                      </a:r>
                      <a:r>
                        <a:rPr lang="en-ZA" sz="1600" b="1" u="none" strike="noStrike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12:30</a:t>
                      </a:r>
                    </a:p>
                    <a:p>
                      <a:pPr algn="l" fontAlgn="b"/>
                      <a:endParaRPr lang="en-ZA" sz="1600" b="1" i="0" u="none" strike="noStrike" dirty="0"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4CEC6">
                        <a:alpha val="60000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 Break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i="0" u="none" strike="noStrike" dirty="0"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4CEC6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i="0" u="none" strike="noStrike" dirty="0"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4CEC6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4608376"/>
                  </a:ext>
                </a:extLst>
              </a:tr>
              <a:tr h="3531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u="none" strike="noStrike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12:30 - 13:00</a:t>
                      </a:r>
                      <a:endParaRPr lang="en-ZA" sz="1600" b="0" i="0" u="none" strike="noStrike" dirty="0"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4CEC6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Contract Management</a:t>
                      </a:r>
                      <a:endParaRPr lang="en-ZA" sz="1600" b="0" i="0" u="none" strike="noStrike" dirty="0"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4CEC6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NEC Contract</a:t>
                      </a:r>
                      <a:endParaRPr lang="en-ZA" sz="1600" b="0" i="0" u="none" strike="noStrike" dirty="0"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4CEC6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Donovan Kumkaran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4CEC6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74673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13:00 - 13:45</a:t>
                      </a:r>
                      <a:endParaRPr lang="en-ZA" sz="1600" b="0" i="0" u="none" strike="noStrike" dirty="0"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4CEC6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SHEQ</a:t>
                      </a:r>
                      <a:endParaRPr lang="en-ZA" sz="1600" b="0" i="0" u="none" strike="noStrike" dirty="0"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4CEC6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kern="120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Safety, Health, Environmental and Quality</a:t>
                      </a:r>
                      <a:endParaRPr lang="en-ZA" sz="1600" b="0" i="0" u="none" strike="noStrike" dirty="0"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4CEC6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Andrew Else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4CEC6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7912111"/>
                  </a:ext>
                </a:extLst>
              </a:tr>
              <a:tr h="22783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13:45 – 14:00</a:t>
                      </a:r>
                    </a:p>
                    <a:p>
                      <a:pPr algn="l" fontAlgn="b"/>
                      <a:endParaRPr lang="en-US" sz="1600" b="0" i="0" u="none" strike="noStrike" dirty="0"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4CEC6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Financial requirements</a:t>
                      </a:r>
                    </a:p>
                    <a:p>
                      <a:pPr algn="l" fontAlgn="b"/>
                      <a:endParaRPr lang="en-ZA" sz="1600" b="0" i="0" u="none" strike="noStrike" kern="1200" dirty="0"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4CEC6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Financial analysis</a:t>
                      </a:r>
                    </a:p>
                    <a:p>
                      <a:pPr algn="l" fontAlgn="b"/>
                      <a:endParaRPr lang="en-ZA" sz="1600" b="0" i="0" u="none" strike="noStrike" kern="1200" dirty="0"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4CEC6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Jackie Spencer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4CEC6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0127053"/>
                  </a:ext>
                </a:extLst>
              </a:tr>
              <a:tr h="227835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4CEC6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Questions and Answers</a:t>
                      </a:r>
                      <a:endParaRPr lang="en-ZA" sz="1600" b="1" i="0" u="none" strike="noStrike" kern="1200" dirty="0"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4CEC6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1" i="0" u="none" strike="noStrike" kern="1200" dirty="0"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4CEC6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4CEC6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269075"/>
                  </a:ext>
                </a:extLst>
              </a:tr>
              <a:tr h="227835">
                <a:tc>
                  <a:txBody>
                    <a:bodyPr/>
                    <a:lstStyle/>
                    <a:p>
                      <a:pPr algn="l" fontAlgn="b"/>
                      <a:endParaRPr lang="en-ZA" sz="1600" b="1" i="0" u="none" strike="noStrike" dirty="0"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4CEC6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1" i="0" u="none" strike="noStrike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Closing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4CEC6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1" i="0" u="none" strike="noStrike" dirty="0"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4CEC6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u="none" strike="noStrike" dirty="0"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4CEC6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8574133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4F6D7268-0793-29FD-3376-76E9D267AC53}"/>
              </a:ext>
            </a:extLst>
          </p:cNvPr>
          <p:cNvSpPr/>
          <p:nvPr/>
        </p:nvSpPr>
        <p:spPr>
          <a:xfrm>
            <a:off x="164176" y="1081594"/>
            <a:ext cx="11611806" cy="337380"/>
          </a:xfrm>
          <a:prstGeom prst="rect">
            <a:avLst/>
          </a:prstGeom>
          <a:solidFill>
            <a:srgbClr val="B9B0A3"/>
          </a:solidFill>
          <a:ln>
            <a:solidFill>
              <a:srgbClr val="B9B0A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312498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83C01-D474-B41F-669A-42B805528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Supply of Smart Meters – Suppliers Engagement</a:t>
            </a:r>
            <a:endParaRPr lang="en-ZA" sz="3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6D7268-0793-29FD-3376-76E9D267AC53}"/>
              </a:ext>
            </a:extLst>
          </p:cNvPr>
          <p:cNvSpPr/>
          <p:nvPr/>
        </p:nvSpPr>
        <p:spPr>
          <a:xfrm>
            <a:off x="164176" y="1081594"/>
            <a:ext cx="11611806" cy="337380"/>
          </a:xfrm>
          <a:prstGeom prst="rect">
            <a:avLst/>
          </a:prstGeom>
          <a:solidFill>
            <a:srgbClr val="B9B0A3"/>
          </a:solidFill>
          <a:ln>
            <a:solidFill>
              <a:srgbClr val="B9B0A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altLang="en-US" sz="1400" dirty="0">
                <a:solidFill>
                  <a:srgbClr val="002060"/>
                </a:solidFill>
              </a:rPr>
              <a:t>Welcome: Session Objectives</a:t>
            </a:r>
            <a:endParaRPr lang="en-ZA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BBFF416F-CA25-209B-F5ED-A9A830ADB2DC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1" b="761"/>
          <a:stretch>
            <a:fillRect/>
          </a:stretch>
        </p:blipFill>
        <p:spPr bwMode="gray">
          <a:xfrm>
            <a:off x="188711" y="1556792"/>
            <a:ext cx="3495675" cy="5216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F609E02-1DB2-5D06-C817-E7315A510C77}"/>
              </a:ext>
            </a:extLst>
          </p:cNvPr>
          <p:cNvSpPr txBox="1"/>
          <p:nvPr/>
        </p:nvSpPr>
        <p:spPr bwMode="gray">
          <a:xfrm>
            <a:off x="5019676" y="1928952"/>
            <a:ext cx="5540375" cy="3958946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44000" tIns="70569" rIns="144000" bIns="70569" anchor="ctr">
            <a:spAutoFit/>
          </a:bodyPr>
          <a:lstStyle>
            <a:lvl1pPr marL="0" lvl="0" indent="0" defTabSz="895065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14" indent="-192027" defTabSz="895065" eaLnBrk="1" hangingPunct="1">
              <a:buClr>
                <a:schemeClr val="tx2"/>
              </a:buClr>
              <a:buSzPct val="125000"/>
              <a:buFont typeface="Arial" pitchFamily="34" charset="0"/>
              <a:buChar char="•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056" indent="-261854" defTabSz="89506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168" indent="-155526" defTabSz="895065" eaLnBrk="1" hangingPunct="1">
              <a:buClr>
                <a:schemeClr val="tx2"/>
              </a:buClr>
              <a:buSzPct val="100000"/>
              <a:buFont typeface="Arial" pitchFamily="34" charset="0"/>
              <a:buChar char="•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570" indent="-130134" defTabSz="89506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570" indent="-130134" defTabSz="89506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570" indent="-130134" defTabSz="89506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570" indent="-130134" defTabSz="89506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570" indent="-130134" defTabSz="89506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ZA" dirty="0">
                <a:solidFill>
                  <a:srgbClr val="C00000"/>
                </a:solidFill>
              </a:rPr>
              <a:t>The session will focus on providing </a:t>
            </a:r>
            <a:r>
              <a:rPr lang="en-ZA" b="1" dirty="0">
                <a:solidFill>
                  <a:srgbClr val="C00000"/>
                </a:solidFill>
              </a:rPr>
              <a:t>clarity</a:t>
            </a:r>
            <a:r>
              <a:rPr lang="en-ZA" dirty="0">
                <a:solidFill>
                  <a:srgbClr val="C00000"/>
                </a:solidFill>
              </a:rPr>
              <a:t> on the</a:t>
            </a:r>
            <a:r>
              <a:rPr lang="en-ZA" b="1" dirty="0">
                <a:solidFill>
                  <a:srgbClr val="C00000"/>
                </a:solidFill>
              </a:rPr>
              <a:t>,  TEAP Process and tendering process </a:t>
            </a:r>
            <a:r>
              <a:rPr lang="en-ZA" dirty="0">
                <a:solidFill>
                  <a:srgbClr val="C00000"/>
                </a:solidFill>
              </a:rPr>
              <a:t>which should assist  prospective smart meter suppliers  to submit </a:t>
            </a:r>
            <a:r>
              <a:rPr lang="en-ZA" b="1" dirty="0">
                <a:solidFill>
                  <a:srgbClr val="C00000"/>
                </a:solidFill>
              </a:rPr>
              <a:t>responsive tenders </a:t>
            </a:r>
            <a:r>
              <a:rPr lang="en-ZA" dirty="0">
                <a:solidFill>
                  <a:srgbClr val="C00000"/>
                </a:solidFill>
              </a:rPr>
              <a:t>that are </a:t>
            </a:r>
            <a:r>
              <a:rPr lang="en-ZA" b="1" dirty="0">
                <a:solidFill>
                  <a:srgbClr val="C00000"/>
                </a:solidFill>
              </a:rPr>
              <a:t>commercially and technically acceptable</a:t>
            </a:r>
            <a:r>
              <a:rPr lang="en-ZA" dirty="0">
                <a:solidFill>
                  <a:srgbClr val="C00000"/>
                </a:solidFill>
              </a:rPr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ZA" dirty="0">
                <a:solidFill>
                  <a:srgbClr val="C00000"/>
                </a:solidFill>
              </a:rPr>
              <a:t>We will endeavour to:</a:t>
            </a:r>
          </a:p>
          <a:p>
            <a:pPr marL="479364" lvl="1" indent="-285750"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/>
            </a:pPr>
            <a:r>
              <a:rPr lang="en-US" dirty="0">
                <a:solidFill>
                  <a:srgbClr val="C00000"/>
                </a:solidFill>
              </a:rPr>
              <a:t>Provide a guideline on commercial process</a:t>
            </a:r>
            <a:endParaRPr lang="en-ZA" dirty="0">
              <a:solidFill>
                <a:srgbClr val="C00000"/>
              </a:solidFill>
            </a:endParaRPr>
          </a:p>
          <a:p>
            <a:pPr marL="479364" lvl="1" indent="-285750"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/>
            </a:pPr>
            <a:r>
              <a:rPr lang="en-ZA" dirty="0">
                <a:solidFill>
                  <a:srgbClr val="C00000"/>
                </a:solidFill>
              </a:rPr>
              <a:t>Explain the evaluation criteria (Functionality)</a:t>
            </a:r>
          </a:p>
          <a:p>
            <a:pPr marL="479364" lvl="1" indent="-285750"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/>
            </a:pPr>
            <a:r>
              <a:rPr lang="en-US" dirty="0">
                <a:solidFill>
                  <a:srgbClr val="C00000"/>
                </a:solidFill>
              </a:rPr>
              <a:t>Explain the Objective Criteria's</a:t>
            </a:r>
            <a:endParaRPr lang="en-ZA" dirty="0">
              <a:solidFill>
                <a:srgbClr val="C00000"/>
              </a:solidFill>
            </a:endParaRPr>
          </a:p>
          <a:p>
            <a:pPr marL="479364" lvl="1" indent="-285750"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/>
            </a:pPr>
            <a:r>
              <a:rPr lang="en-ZA" dirty="0">
                <a:solidFill>
                  <a:srgbClr val="C00000"/>
                </a:solidFill>
              </a:rPr>
              <a:t>Provide a forum for Q &amp; A and clarify any ambiguities</a:t>
            </a:r>
          </a:p>
        </p:txBody>
      </p:sp>
    </p:spTree>
    <p:extLst>
      <p:ext uri="{BB962C8B-B14F-4D97-AF65-F5344CB8AC3E}">
        <p14:creationId xmlns:p14="http://schemas.microsoft.com/office/powerpoint/2010/main" val="2367201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4025" y="327222"/>
            <a:ext cx="7292975" cy="313932"/>
          </a:xfrm>
        </p:spPr>
        <p:txBody>
          <a:bodyPr/>
          <a:lstStyle/>
          <a:p>
            <a:pPr>
              <a:spcBef>
                <a:spcPts val="300"/>
              </a:spcBef>
              <a:spcAft>
                <a:spcPts val="300"/>
              </a:spcAft>
              <a:tabLst>
                <a:tab pos="450215" algn="l"/>
              </a:tabLst>
            </a:pPr>
            <a:r>
              <a:rPr lang="en-GB" dirty="0">
                <a:ea typeface="Times New Roman"/>
                <a:cs typeface="Times New Roman"/>
              </a:rPr>
              <a:t>Commercial Process:  Submission Requirements </a:t>
            </a:r>
            <a:endParaRPr lang="en-ZA" dirty="0">
              <a:ea typeface="Times New Roman"/>
              <a:cs typeface="Times New Roman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5B0BC7-DD77-4108-AA32-4EF6521B09FC}" type="slidenum">
              <a:rPr lang="en-ZA" smtClean="0"/>
              <a:pPr/>
              <a:t>5</a:t>
            </a:fld>
            <a:endParaRPr lang="en-ZA" dirty="0"/>
          </a:p>
        </p:txBody>
      </p:sp>
      <p:sp>
        <p:nvSpPr>
          <p:cNvPr id="4" name="Rectangle 3"/>
          <p:cNvSpPr/>
          <p:nvPr/>
        </p:nvSpPr>
        <p:spPr>
          <a:xfrm>
            <a:off x="1724024" y="914113"/>
            <a:ext cx="7877176" cy="7386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 eaLnBrk="0" hangingPunct="0">
              <a:spcBef>
                <a:spcPts val="1800"/>
              </a:spcBef>
              <a:buClr>
                <a:srgbClr val="8C7F6D"/>
              </a:buClr>
              <a:buFont typeface="Symbol" pitchFamily="18" charset="2"/>
              <a:buChar char="-"/>
              <a:defRPr/>
            </a:pPr>
            <a:r>
              <a:rPr lang="en-US" altLang="en-US" sz="1500" b="1" i="1" dirty="0">
                <a:solidFill>
                  <a:srgbClr val="003896"/>
                </a:solidFill>
                <a:latin typeface="Arial"/>
                <a:cs typeface="Arial"/>
              </a:rPr>
              <a:t>Updates &amp; Clarifications: </a:t>
            </a:r>
            <a:r>
              <a:rPr lang="en-US" altLang="en-US" sz="1500" i="1" dirty="0">
                <a:solidFill>
                  <a:srgbClr val="003896"/>
                </a:solidFill>
                <a:latin typeface="Arial"/>
                <a:cs typeface="Arial"/>
              </a:rPr>
              <a:t>Tenderers are urged to continually check the </a:t>
            </a:r>
            <a:r>
              <a:rPr lang="en-US" altLang="en-US" sz="1500" b="1" i="1" dirty="0">
                <a:solidFill>
                  <a:srgbClr val="003896"/>
                </a:solidFill>
                <a:latin typeface="Arial"/>
                <a:cs typeface="Arial"/>
              </a:rPr>
              <a:t>Eskom Tender Bulletin </a:t>
            </a:r>
            <a:r>
              <a:rPr lang="en-US" altLang="en-US" sz="1500" i="1" dirty="0">
                <a:solidFill>
                  <a:srgbClr val="003896"/>
                </a:solidFill>
                <a:latin typeface="Arial"/>
                <a:cs typeface="Arial"/>
              </a:rPr>
              <a:t>and the </a:t>
            </a:r>
            <a:r>
              <a:rPr lang="en-US" altLang="en-US" sz="1500" b="1" i="1" dirty="0">
                <a:solidFill>
                  <a:srgbClr val="003896"/>
                </a:solidFill>
                <a:latin typeface="Arial"/>
                <a:cs typeface="Arial"/>
              </a:rPr>
              <a:t>National Treasury Website (e-Tender) </a:t>
            </a:r>
            <a:r>
              <a:rPr lang="en-US" altLang="en-US" sz="1500" i="1" dirty="0">
                <a:solidFill>
                  <a:srgbClr val="003896"/>
                </a:solidFill>
                <a:latin typeface="Arial"/>
                <a:cs typeface="Arial"/>
              </a:rPr>
              <a:t>for important updates pertaining the RFT in question i.e. minutes, notices, clarifications etc.</a:t>
            </a:r>
          </a:p>
          <a:p>
            <a:pPr lvl="1" algn="just" eaLnBrk="0" hangingPunct="0">
              <a:spcBef>
                <a:spcPts val="1800"/>
              </a:spcBef>
              <a:buClr>
                <a:srgbClr val="8C7F6D"/>
              </a:buClr>
              <a:buFont typeface="Symbol" pitchFamily="18" charset="2"/>
              <a:buChar char="-"/>
              <a:defRPr/>
            </a:pPr>
            <a:r>
              <a:rPr lang="en-US" altLang="en-US" sz="1500" b="1" dirty="0">
                <a:solidFill>
                  <a:srgbClr val="003896"/>
                </a:solidFill>
                <a:latin typeface="Arial"/>
                <a:cs typeface="Arial"/>
              </a:rPr>
              <a:t>Note: </a:t>
            </a:r>
            <a:r>
              <a:rPr lang="en-US" altLang="en-US" sz="1500" dirty="0">
                <a:solidFill>
                  <a:srgbClr val="003896"/>
                </a:solidFill>
                <a:latin typeface="Arial"/>
                <a:cs typeface="Arial"/>
              </a:rPr>
              <a:t>The RFT shall be submitted as </a:t>
            </a:r>
            <a:r>
              <a:rPr lang="en-US" altLang="en-US" sz="1500" b="1" dirty="0">
                <a:solidFill>
                  <a:srgbClr val="003896"/>
                </a:solidFill>
                <a:latin typeface="Arial"/>
                <a:cs typeface="Arial"/>
              </a:rPr>
              <a:t>1 original pack plus 1 copy pack.</a:t>
            </a:r>
            <a:r>
              <a:rPr lang="en-US" altLang="en-US" sz="1500" dirty="0">
                <a:solidFill>
                  <a:srgbClr val="003896"/>
                </a:solidFill>
                <a:latin typeface="Arial"/>
                <a:cs typeface="Arial"/>
              </a:rPr>
              <a:t>(identical to the original). </a:t>
            </a:r>
            <a:r>
              <a:rPr lang="en-US" altLang="en-US" sz="1500" b="1" dirty="0">
                <a:solidFill>
                  <a:srgbClr val="003896"/>
                </a:solidFill>
                <a:latin typeface="Arial"/>
                <a:cs typeface="Arial"/>
              </a:rPr>
              <a:t>Failure to submit a copy will result in immediate disqualification</a:t>
            </a:r>
            <a:r>
              <a:rPr lang="en-US" altLang="en-US" sz="1500" dirty="0">
                <a:solidFill>
                  <a:srgbClr val="003896"/>
                </a:solidFill>
                <a:latin typeface="Arial"/>
                <a:cs typeface="Arial"/>
              </a:rPr>
              <a:t>.</a:t>
            </a:r>
          </a:p>
          <a:p>
            <a:pPr lvl="1" algn="just" eaLnBrk="0" hangingPunct="0">
              <a:spcBef>
                <a:spcPts val="1800"/>
              </a:spcBef>
              <a:buClr>
                <a:srgbClr val="8C7F6D"/>
              </a:buClr>
              <a:buFont typeface="Symbol" pitchFamily="18" charset="2"/>
              <a:buChar char="-"/>
              <a:defRPr/>
            </a:pPr>
            <a:r>
              <a:rPr lang="en-US" altLang="en-US" sz="1500" dirty="0">
                <a:solidFill>
                  <a:srgbClr val="003896"/>
                </a:solidFill>
                <a:latin typeface="Arial"/>
                <a:cs typeface="Arial"/>
              </a:rPr>
              <a:t>Note: Document must be  clearly marked as original / copies</a:t>
            </a:r>
          </a:p>
          <a:p>
            <a:pPr lvl="1" algn="just" eaLnBrk="0" hangingPunct="0">
              <a:spcBef>
                <a:spcPts val="1800"/>
              </a:spcBef>
              <a:buClr>
                <a:srgbClr val="8C7F6D"/>
              </a:buClr>
              <a:buFont typeface="Symbol" pitchFamily="18" charset="2"/>
              <a:buChar char="-"/>
              <a:defRPr/>
            </a:pPr>
            <a:r>
              <a:rPr lang="en-US" altLang="en-US" sz="1500" b="1" dirty="0">
                <a:solidFill>
                  <a:srgbClr val="FF0000"/>
                </a:solidFill>
                <a:latin typeface="Arial"/>
                <a:cs typeface="Arial"/>
              </a:rPr>
              <a:t>Tenderers will not be permitted to provide the required copies after tender closing, and Eskom will not be responsible for the making of copies for the purposes of  	evaluation </a:t>
            </a:r>
          </a:p>
          <a:p>
            <a:pPr marL="285750" indent="-285750">
              <a:buFont typeface="Arial" pitchFamily="34" charset="0"/>
              <a:buChar char="•"/>
            </a:pPr>
            <a:endParaRPr lang="en-ZA" sz="2400" dirty="0"/>
          </a:p>
          <a:p>
            <a:r>
              <a:rPr lang="en-ZA" b="1" dirty="0">
                <a:solidFill>
                  <a:srgbClr val="FF0000"/>
                </a:solidFill>
              </a:rPr>
              <a:t>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b="1" dirty="0"/>
          </a:p>
          <a:p>
            <a:pPr marL="285750" indent="-285750">
              <a:buFont typeface="Arial" pitchFamily="34" charset="0"/>
              <a:buChar char="•"/>
            </a:pPr>
            <a:endParaRPr lang="en-ZA" b="1" dirty="0"/>
          </a:p>
          <a:p>
            <a:pPr marL="285750" indent="-285750">
              <a:buFont typeface="Arial" pitchFamily="34" charset="0"/>
              <a:buChar char="•"/>
            </a:pPr>
            <a:endParaRPr lang="en-US" b="1" dirty="0"/>
          </a:p>
          <a:p>
            <a:pPr marL="285750" indent="-285750">
              <a:buFont typeface="Arial" pitchFamily="34" charset="0"/>
              <a:buChar char="•"/>
            </a:pPr>
            <a:endParaRPr lang="en-ZA" dirty="0"/>
          </a:p>
          <a:p>
            <a:pPr marL="285750" indent="-285750">
              <a:buFont typeface="Arial" pitchFamily="34" charset="0"/>
              <a:buChar char="•"/>
            </a:pPr>
            <a:endParaRPr lang="en-ZA" dirty="0"/>
          </a:p>
          <a:p>
            <a:pPr marL="285750" indent="-285750">
              <a:buFont typeface="Arial" pitchFamily="34" charset="0"/>
              <a:buChar char="•"/>
            </a:pPr>
            <a:endParaRPr lang="en-ZA" dirty="0">
              <a:solidFill>
                <a:srgbClr val="FF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GB" dirty="0">
              <a:ea typeface="Times New Roman"/>
              <a:cs typeface="Times New Roman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GB" dirty="0">
              <a:ea typeface="Times New Roman"/>
              <a:cs typeface="Times New Roman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GB" dirty="0">
              <a:ea typeface="Times New Roman"/>
              <a:cs typeface="Times New Roman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GB" dirty="0">
              <a:ea typeface="Times New Roman"/>
              <a:cs typeface="Times New Roman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GB" dirty="0">
              <a:ea typeface="Times New Roman"/>
              <a:cs typeface="Times New Roman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GB" dirty="0">
              <a:ea typeface="Times New Roman"/>
              <a:cs typeface="Times New Roman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GB" dirty="0">
              <a:cs typeface="Times New Roman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525324126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4025" y="327222"/>
            <a:ext cx="7292975" cy="313932"/>
          </a:xfrm>
        </p:spPr>
        <p:txBody>
          <a:bodyPr/>
          <a:lstStyle/>
          <a:p>
            <a:pPr>
              <a:spcBef>
                <a:spcPts val="300"/>
              </a:spcBef>
              <a:spcAft>
                <a:spcPts val="300"/>
              </a:spcAft>
              <a:tabLst>
                <a:tab pos="450215" algn="l"/>
              </a:tabLst>
            </a:pPr>
            <a:r>
              <a:rPr lang="en-US" altLang="en-US" dirty="0"/>
              <a:t>Tender Info:</a:t>
            </a:r>
            <a:endParaRPr lang="en-ZA" dirty="0">
              <a:ea typeface="Times New Roman"/>
              <a:cs typeface="Times New Roman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5B0BC7-DD77-4108-AA32-4EF6521B09FC}" type="slidenum">
              <a:rPr lang="en-ZA" smtClean="0"/>
              <a:pPr/>
              <a:t>6</a:t>
            </a:fld>
            <a:endParaRPr lang="en-ZA" dirty="0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203534F0-D5C6-E853-F7A7-A48A800922F5}"/>
              </a:ext>
            </a:extLst>
          </p:cNvPr>
          <p:cNvSpPr txBox="1">
            <a:spLocks noChangeArrowheads="1"/>
          </p:cNvSpPr>
          <p:nvPr/>
        </p:nvSpPr>
        <p:spPr>
          <a:xfrm>
            <a:off x="1960564" y="1052513"/>
            <a:ext cx="8378825" cy="5429250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buClr>
                <a:srgbClr val="8C7F6D"/>
              </a:buClr>
              <a:defRPr sz="1600">
                <a:solidFill>
                  <a:srgbClr val="003896"/>
                </a:solidFill>
                <a:latin typeface="+mn-lt"/>
                <a:ea typeface="+mn-ea"/>
                <a:cs typeface="+mn-cs"/>
              </a:defRPr>
            </a:lvl1pPr>
            <a:lvl2pPr marL="147607" indent="-146019" algn="l" rtl="0" fontAlgn="base">
              <a:spcBef>
                <a:spcPct val="0"/>
              </a:spcBef>
              <a:spcAft>
                <a:spcPct val="0"/>
              </a:spcAft>
              <a:buClr>
                <a:srgbClr val="8C7F6D"/>
              </a:buClr>
              <a:buSzPct val="125000"/>
              <a:buChar char="•"/>
              <a:defRPr sz="1600">
                <a:solidFill>
                  <a:srgbClr val="003896"/>
                </a:solidFill>
                <a:latin typeface="+mn-lt"/>
                <a:cs typeface="+mn-cs"/>
              </a:defRPr>
            </a:lvl2pPr>
            <a:lvl3pPr marL="357112" indent="-207919" algn="l" rtl="0" fontAlgn="base">
              <a:spcBef>
                <a:spcPct val="0"/>
              </a:spcBef>
              <a:spcAft>
                <a:spcPct val="0"/>
              </a:spcAft>
              <a:buClr>
                <a:srgbClr val="8C7F6D"/>
              </a:buClr>
              <a:buSzPct val="125000"/>
              <a:buFont typeface="Arial" charset="0"/>
              <a:buChar char="–"/>
              <a:defRPr sz="1600">
                <a:solidFill>
                  <a:srgbClr val="003896"/>
                </a:solidFill>
                <a:latin typeface="+mn-lt"/>
                <a:cs typeface="+mn-cs"/>
              </a:defRPr>
            </a:lvl3pPr>
            <a:lvl4pPr marL="480911" indent="-122213" algn="l" rtl="0" fontAlgn="base">
              <a:spcBef>
                <a:spcPct val="0"/>
              </a:spcBef>
              <a:spcAft>
                <a:spcPct val="0"/>
              </a:spcAft>
              <a:buClr>
                <a:srgbClr val="8C7F6D"/>
              </a:buClr>
              <a:buChar char="•"/>
              <a:defRPr sz="1600">
                <a:solidFill>
                  <a:srgbClr val="003896"/>
                </a:solidFill>
                <a:latin typeface="+mn-lt"/>
                <a:cs typeface="+mn-cs"/>
              </a:defRPr>
            </a:lvl4pPr>
            <a:lvl5pPr marL="657086" indent="-174589" algn="l" rtl="0" fontAlgn="base">
              <a:spcBef>
                <a:spcPct val="0"/>
              </a:spcBef>
              <a:spcAft>
                <a:spcPct val="0"/>
              </a:spcAft>
              <a:buClr>
                <a:srgbClr val="8C7F6D"/>
              </a:buClr>
              <a:buFont typeface="Arial" charset="0"/>
              <a:buChar char="–"/>
              <a:defRPr sz="1600">
                <a:solidFill>
                  <a:srgbClr val="003896"/>
                </a:solidFill>
                <a:latin typeface="+mn-lt"/>
                <a:cs typeface="+mn-cs"/>
              </a:defRPr>
            </a:lvl5pPr>
            <a:lvl6pPr marL="1114189" indent="-174589" algn="l" rtl="0" fontAlgn="base">
              <a:spcBef>
                <a:spcPct val="0"/>
              </a:spcBef>
              <a:spcAft>
                <a:spcPct val="0"/>
              </a:spcAft>
              <a:buClr>
                <a:srgbClr val="8C7F6D"/>
              </a:buClr>
              <a:buFont typeface="Arial" charset="0"/>
              <a:buChar char="–"/>
              <a:defRPr sz="1600">
                <a:solidFill>
                  <a:srgbClr val="003896"/>
                </a:solidFill>
                <a:latin typeface="+mn-lt"/>
                <a:cs typeface="+mn-cs"/>
              </a:defRPr>
            </a:lvl6pPr>
            <a:lvl7pPr marL="1571293" indent="-174589" algn="l" rtl="0" fontAlgn="base">
              <a:spcBef>
                <a:spcPct val="0"/>
              </a:spcBef>
              <a:spcAft>
                <a:spcPct val="0"/>
              </a:spcAft>
              <a:buClr>
                <a:srgbClr val="8C7F6D"/>
              </a:buClr>
              <a:buFont typeface="Arial" charset="0"/>
              <a:buChar char="–"/>
              <a:defRPr sz="1600">
                <a:solidFill>
                  <a:srgbClr val="003896"/>
                </a:solidFill>
                <a:latin typeface="+mn-lt"/>
                <a:cs typeface="+mn-cs"/>
              </a:defRPr>
            </a:lvl7pPr>
            <a:lvl8pPr marL="2028395" indent="-174589" algn="l" rtl="0" fontAlgn="base">
              <a:spcBef>
                <a:spcPct val="0"/>
              </a:spcBef>
              <a:spcAft>
                <a:spcPct val="0"/>
              </a:spcAft>
              <a:buClr>
                <a:srgbClr val="8C7F6D"/>
              </a:buClr>
              <a:buFont typeface="Arial" charset="0"/>
              <a:buChar char="–"/>
              <a:defRPr sz="1600">
                <a:solidFill>
                  <a:srgbClr val="003896"/>
                </a:solidFill>
                <a:latin typeface="+mn-lt"/>
                <a:cs typeface="+mn-cs"/>
              </a:defRPr>
            </a:lvl8pPr>
            <a:lvl9pPr marL="2485499" indent="-174589" algn="l" rtl="0" fontAlgn="base">
              <a:spcBef>
                <a:spcPct val="0"/>
              </a:spcBef>
              <a:spcAft>
                <a:spcPct val="0"/>
              </a:spcAft>
              <a:buClr>
                <a:srgbClr val="8C7F6D"/>
              </a:buClr>
              <a:buFont typeface="Arial" charset="0"/>
              <a:buChar char="–"/>
              <a:defRPr sz="1600">
                <a:solidFill>
                  <a:srgbClr val="003896"/>
                </a:solidFill>
                <a:latin typeface="+mn-lt"/>
                <a:cs typeface="+mn-cs"/>
              </a:defRPr>
            </a:lvl9pPr>
          </a:lstStyle>
          <a:p>
            <a:r>
              <a:rPr lang="en-US" altLang="en-US" b="1" kern="0" dirty="0">
                <a:ea typeface="Calibri" panose="020F0502020204030204" pitchFamily="34" charset="0"/>
                <a:cs typeface="Times New Roman" panose="02020603050405020304" pitchFamily="18" charset="0"/>
              </a:rPr>
              <a:t>Tenders are to be delivered to the following address:</a:t>
            </a:r>
          </a:p>
          <a:p>
            <a:pPr algn="ctr"/>
            <a:r>
              <a:rPr lang="en-ZA" altLang="en-US" kern="0" dirty="0">
                <a:ea typeface="Calibri" panose="020F0502020204030204" pitchFamily="34" charset="0"/>
                <a:cs typeface="Times New Roman" panose="02020603050405020304" pitchFamily="18" charset="0"/>
              </a:rPr>
              <a:t>Eskom Holdings SOC Limited</a:t>
            </a:r>
          </a:p>
          <a:p>
            <a:pPr algn="ctr"/>
            <a:r>
              <a:rPr lang="en-ZA" altLang="en-US" kern="0" dirty="0">
                <a:ea typeface="Calibri" panose="020F0502020204030204" pitchFamily="34" charset="0"/>
                <a:cs typeface="Times New Roman" panose="02020603050405020304" pitchFamily="18" charset="0"/>
              </a:rPr>
              <a:t>Megawatt Park Tender Office, </a:t>
            </a:r>
            <a:r>
              <a:rPr lang="en-ZA" altLang="en-US" kern="0" dirty="0" err="1">
                <a:ea typeface="Calibri" panose="020F0502020204030204" pitchFamily="34" charset="0"/>
                <a:cs typeface="Times New Roman" panose="02020603050405020304" pitchFamily="18" charset="0"/>
              </a:rPr>
              <a:t>Northside</a:t>
            </a:r>
            <a:endParaRPr lang="en-ZA" altLang="en-US" kern="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ZA" altLang="en-US" kern="0" dirty="0">
                <a:ea typeface="Calibri" panose="020F0502020204030204" pitchFamily="34" charset="0"/>
                <a:cs typeface="Times New Roman" panose="02020603050405020304" pitchFamily="18" charset="0"/>
              </a:rPr>
              <a:t>No. 01 Maxwell Drive</a:t>
            </a:r>
          </a:p>
          <a:p>
            <a:pPr algn="ctr"/>
            <a:r>
              <a:rPr lang="en-ZA" altLang="en-US" kern="0" dirty="0">
                <a:ea typeface="Calibri" panose="020F0502020204030204" pitchFamily="34" charset="0"/>
                <a:cs typeface="Times New Roman" panose="02020603050405020304" pitchFamily="18" charset="0"/>
              </a:rPr>
              <a:t>Sunninghill, Gauteng</a:t>
            </a:r>
            <a:endParaRPr lang="en-US" altLang="en-US" kern="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 altLang="en-US" kern="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altLang="en-US" b="1" kern="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CONFIDENTIAL ENQUIRY  -1 Original / 1Copy </a:t>
            </a:r>
            <a:endParaRPr lang="en-ZA" altLang="en-US" kern="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GB" altLang="en-US" b="1" u="sng" kern="0" dirty="0">
                <a:ea typeface="Calibri" panose="020F0502020204030204" pitchFamily="34" charset="0"/>
                <a:cs typeface="Times New Roman" panose="02020603050405020304" pitchFamily="18" charset="0"/>
              </a:rPr>
              <a:t>Tender Number: </a:t>
            </a:r>
            <a:r>
              <a:rPr lang="en-ZA" altLang="en-US" b="1" kern="0" dirty="0"/>
              <a:t> </a:t>
            </a:r>
            <a:r>
              <a:rPr lang="en-US" altLang="en-US" b="1" kern="0" dirty="0"/>
              <a:t>MWP2473DX</a:t>
            </a:r>
          </a:p>
          <a:p>
            <a:pPr algn="just"/>
            <a:r>
              <a:rPr lang="en-US" altLang="en-US" u="sng" kern="0" dirty="0">
                <a:cs typeface="Calibri" panose="020F0502020204030204" pitchFamily="34" charset="0"/>
              </a:rPr>
              <a:t>Description of Tender: </a:t>
            </a:r>
            <a:r>
              <a:rPr lang="en-ZA" altLang="en-US" kern="0" dirty="0"/>
              <a:t>TEAP PROCESS FOR MANUFACTURING AND SUPPLY OF SMART METERS FOR ALL DISTRIBUTION CLUSTERS FOR A PERIOD OF 3 YEARS ON AN “AS AND WHEN” REQUIRED BASIS.</a:t>
            </a:r>
          </a:p>
        </p:txBody>
      </p:sp>
    </p:spTree>
    <p:extLst>
      <p:ext uri="{BB962C8B-B14F-4D97-AF65-F5344CB8AC3E}">
        <p14:creationId xmlns:p14="http://schemas.microsoft.com/office/powerpoint/2010/main" val="2081713857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83C01-D474-B41F-669A-42B805528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Supply of Smart Meters – Suppliers Engagement</a:t>
            </a:r>
            <a:endParaRPr lang="en-ZA" sz="3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6D7268-0793-29FD-3376-76E9D267AC53}"/>
              </a:ext>
            </a:extLst>
          </p:cNvPr>
          <p:cNvSpPr/>
          <p:nvPr/>
        </p:nvSpPr>
        <p:spPr>
          <a:xfrm>
            <a:off x="164176" y="1081594"/>
            <a:ext cx="11611806" cy="403190"/>
          </a:xfrm>
          <a:prstGeom prst="rect">
            <a:avLst/>
          </a:prstGeom>
          <a:solidFill>
            <a:srgbClr val="B9B0A3"/>
          </a:solidFill>
          <a:ln>
            <a:solidFill>
              <a:srgbClr val="B9B0A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altLang="en-US" sz="1400" dirty="0">
                <a:solidFill>
                  <a:srgbClr val="002060"/>
                </a:solidFill>
              </a:rPr>
              <a:t>Welcome: Session Objectives</a:t>
            </a:r>
            <a:endParaRPr lang="en-ZA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Object 3">
            <a:hlinkClick r:id="" action="ppaction://ole?verb=0"/>
            <a:extLst>
              <a:ext uri="{FF2B5EF4-FFF2-40B4-BE49-F238E27FC236}">
                <a16:creationId xmlns:a16="http://schemas.microsoft.com/office/drawing/2014/main" id="{8552B9A3-165B-77C3-D318-42F9DEF2AA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0525325"/>
              </p:ext>
            </p:extLst>
          </p:nvPr>
        </p:nvGraphicFramePr>
        <p:xfrm>
          <a:off x="5303912" y="2368547"/>
          <a:ext cx="1127760" cy="1080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esentation" showAsIcon="1" r:id="rId2" imgW="914400" imgH="792685" progId="PowerPoint.Show.12">
                  <p:embed/>
                </p:oleObj>
              </mc:Choice>
              <mc:Fallback>
                <p:oleObj name="Presentation" showAsIcon="1" r:id="rId2" imgW="914400" imgH="792685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303912" y="2368547"/>
                        <a:ext cx="1127760" cy="10801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7DC27538-37A8-9F03-7A3C-C08664C315FB}"/>
              </a:ext>
            </a:extLst>
          </p:cNvPr>
          <p:cNvSpPr/>
          <p:nvPr/>
        </p:nvSpPr>
        <p:spPr>
          <a:xfrm rot="10800000" flipV="1">
            <a:off x="316576" y="1637184"/>
            <a:ext cx="11611806" cy="403190"/>
          </a:xfrm>
          <a:prstGeom prst="rect">
            <a:avLst/>
          </a:prstGeom>
          <a:solidFill>
            <a:srgbClr val="B9B0A3"/>
          </a:solidFill>
          <a:ln>
            <a:solidFill>
              <a:srgbClr val="B9B0A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altLang="en-US" sz="1400" dirty="0">
                <a:solidFill>
                  <a:srgbClr val="002060"/>
                </a:solidFill>
              </a:rPr>
              <a:t>Welcome: Session Objectives</a:t>
            </a:r>
            <a:endParaRPr lang="en-ZA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541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83C01-D474-B41F-669A-42B805528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Supply of Smart Meters – Suppliers Engagement</a:t>
            </a:r>
            <a:endParaRPr lang="en-ZA" sz="3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6D7268-0793-29FD-3376-76E9D267AC53}"/>
              </a:ext>
            </a:extLst>
          </p:cNvPr>
          <p:cNvSpPr/>
          <p:nvPr/>
        </p:nvSpPr>
        <p:spPr>
          <a:xfrm>
            <a:off x="361682" y="1096589"/>
            <a:ext cx="11611806" cy="337380"/>
          </a:xfrm>
          <a:prstGeom prst="rect">
            <a:avLst/>
          </a:prstGeom>
          <a:solidFill>
            <a:srgbClr val="B9B0A3"/>
          </a:solidFill>
          <a:ln>
            <a:solidFill>
              <a:srgbClr val="B9B0A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 and Answers </a:t>
            </a:r>
            <a:endParaRPr lang="en-ZA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3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0FAF6-1BE2-9D79-C294-4B876675ADD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/>
              <a:t>Thank you </a:t>
            </a:r>
          </a:p>
        </p:txBody>
      </p:sp>
      <p:pic>
        <p:nvPicPr>
          <p:cNvPr id="8" name="Picture Placeholder 7" descr="A picture containing sky, outdoor, person&#10;&#10;Description automatically generated">
            <a:extLst>
              <a:ext uri="{FF2B5EF4-FFF2-40B4-BE49-F238E27FC236}">
                <a16:creationId xmlns:a16="http://schemas.microsoft.com/office/drawing/2014/main" id="{C981EA9C-2BF9-415A-A9D0-FA53AFA092D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6" name="Picture Placeholder 5" descr="A group of men wearing hard hats&#10;&#10;Description automatically generated with low confidence">
            <a:extLst>
              <a:ext uri="{FF2B5EF4-FFF2-40B4-BE49-F238E27FC236}">
                <a16:creationId xmlns:a16="http://schemas.microsoft.com/office/drawing/2014/main" id="{E5B956C4-6ED1-4D99-8A6E-9339085E7D4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00" r="219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3918332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NPUJZfVS7.d8Aqx0sFn4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vz9s1FQRQK70D8H52w3U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NPUJZfVS7.d8Aqx0sFn4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NPUJZfVS7.d8Aqx0sFn4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yJ7c7QzT92Xgk69G6qK3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NPUJZfVS7.d8Aqx0sFn4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vz9s1FQRQK70D8H52w3U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NPUJZfVS7.d8Aqx0sFn4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yJ7c7QzT92Xgk69G6qK3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yJ7c7QzT92Xgk69G6qK3A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NPUJZfVS7.d8Aqx0sFn4Q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vz9s1FQRQK70D8H52w3UQ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NPUJZfVS7.d8Aqx0sFn4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yJ7c7QzT92Xgk69G6qK3A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zGDad7Dmk.QGqzfvE20P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yJ7c7QzT92Xgk69G6qK3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vz9s1FQRQK70D8H52w3UQ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zGDad7Dmk.QGqzfvE20Pw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NPUJZfVS7.d8Aqx0sFn4Q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NPUJZfVS7.d8Aqx0sFn4Q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yJ7c7QzT92Xgk69G6qK3A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yJ7c7QzT92Xgk69G6qK3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NPUJZfVS7.d8Aqx0sFn4Q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vz9s1FQRQK70D8H52w3UQ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NPUJZfVS7.d8Aqx0sFn4Q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yJ7c7QzT92Xgk69G6qK3A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zGDad7Dmk.QGqzfvE20Pw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NPUJZfVS7.d8Aqx0sFn4Q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yJ7c7QzT92Xgk69G6qK3A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zGDad7Dmk.QGqzfvE20Pw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NPUJZfVS7.d8Aqx0sFn4Q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NPUJZfVS7.d8Aqx0sFn4Q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yJ7c7QzT92Xgk69G6qK3A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yJ7c7QzT92Xgk69G6qK3A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NPUJZfVS7.d8Aqx0sFn4Q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vz9s1FQRQK70D8H52w3UQ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NPUJZfVS7.d8Aqx0sFn4Q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yJ7c7QzT92Xgk69G6qK3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yJ7c7QzT92Xgk69G6qK3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Competency building Plan 2019-20 Len">
  <a:themeElements>
    <a:clrScheme name="">
      <a:dk1>
        <a:srgbClr val="003896"/>
      </a:dk1>
      <a:lt1>
        <a:srgbClr val="FFFFFF"/>
      </a:lt1>
      <a:dk2>
        <a:srgbClr val="FFFFFF"/>
      </a:dk2>
      <a:lt2>
        <a:srgbClr val="DDDDDD"/>
      </a:lt2>
      <a:accent1>
        <a:srgbClr val="003896"/>
      </a:accent1>
      <a:accent2>
        <a:srgbClr val="83725B"/>
      </a:accent2>
      <a:accent3>
        <a:srgbClr val="FFFFFF"/>
      </a:accent3>
      <a:accent4>
        <a:srgbClr val="002E7F"/>
      </a:accent4>
      <a:accent5>
        <a:srgbClr val="AAAEC9"/>
      </a:accent5>
      <a:accent6>
        <a:srgbClr val="766752"/>
      </a:accent6>
      <a:hlink>
        <a:srgbClr val="83725B"/>
      </a:hlink>
      <a:folHlink>
        <a:srgbClr val="858705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3896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2E7F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3896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2E7F"/>
        </a:accent4>
        <a:accent5>
          <a:srgbClr val="DAEDEF"/>
        </a:accent5>
        <a:accent6>
          <a:srgbClr val="2D2D8A"/>
        </a:accent6>
        <a:hlink>
          <a:srgbClr val="83725B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3896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2E7F"/>
        </a:accent4>
        <a:accent5>
          <a:srgbClr val="DAEDEF"/>
        </a:accent5>
        <a:accent6>
          <a:srgbClr val="2D2D8A"/>
        </a:accent6>
        <a:hlink>
          <a:srgbClr val="83725B"/>
        </a:hlink>
        <a:folHlink>
          <a:srgbClr val="85870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Competency building Plan 2019-20" id="{EDCD8BC0-327A-420A-939C-B3EB8A8B804D}" vid="{6AF2E1B3-4D55-4A08-AD5E-BB318BCA06B5}"/>
    </a:ext>
  </a:ext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skomPresentationTemplate">
  <a:themeElements>
    <a:clrScheme name="">
      <a:dk1>
        <a:srgbClr val="003896"/>
      </a:dk1>
      <a:lt1>
        <a:srgbClr val="FFFFFF"/>
      </a:lt1>
      <a:dk2>
        <a:srgbClr val="FFFFFF"/>
      </a:dk2>
      <a:lt2>
        <a:srgbClr val="DDDDDD"/>
      </a:lt2>
      <a:accent1>
        <a:srgbClr val="003896"/>
      </a:accent1>
      <a:accent2>
        <a:srgbClr val="83725B"/>
      </a:accent2>
      <a:accent3>
        <a:srgbClr val="FFFFFF"/>
      </a:accent3>
      <a:accent4>
        <a:srgbClr val="002E7F"/>
      </a:accent4>
      <a:accent5>
        <a:srgbClr val="AAAEC9"/>
      </a:accent5>
      <a:accent6>
        <a:srgbClr val="766752"/>
      </a:accent6>
      <a:hlink>
        <a:srgbClr val="83725B"/>
      </a:hlink>
      <a:folHlink>
        <a:srgbClr val="858705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3896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2E7F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3896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2E7F"/>
        </a:accent4>
        <a:accent5>
          <a:srgbClr val="DAEDEF"/>
        </a:accent5>
        <a:accent6>
          <a:srgbClr val="2D2D8A"/>
        </a:accent6>
        <a:hlink>
          <a:srgbClr val="83725B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3896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2E7F"/>
        </a:accent4>
        <a:accent5>
          <a:srgbClr val="DAEDEF"/>
        </a:accent5>
        <a:accent6>
          <a:srgbClr val="2D2D8A"/>
        </a:accent6>
        <a:hlink>
          <a:srgbClr val="83725B"/>
        </a:hlink>
        <a:folHlink>
          <a:srgbClr val="85870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ontent Slide Master">
  <a:themeElements>
    <a:clrScheme name="Eskom">
      <a:dk1>
        <a:srgbClr val="003896"/>
      </a:dk1>
      <a:lt1>
        <a:srgbClr val="FFFFFF"/>
      </a:lt1>
      <a:dk2>
        <a:srgbClr val="83725B"/>
      </a:dk2>
      <a:lt2>
        <a:srgbClr val="DDDDDD"/>
      </a:lt2>
      <a:accent1>
        <a:srgbClr val="003896"/>
      </a:accent1>
      <a:accent2>
        <a:srgbClr val="9B6D56"/>
      </a:accent2>
      <a:accent3>
        <a:srgbClr val="96330F"/>
      </a:accent3>
      <a:accent4>
        <a:srgbClr val="C97A00"/>
      </a:accent4>
      <a:accent5>
        <a:srgbClr val="598787"/>
      </a:accent5>
      <a:accent6>
        <a:srgbClr val="0DAF2B"/>
      </a:accent6>
      <a:hlink>
        <a:srgbClr val="83725B"/>
      </a:hlink>
      <a:folHlink>
        <a:srgbClr val="C97A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285750" indent="-285750">
          <a:buClr>
            <a:schemeClr val="bg1">
              <a:lumMod val="50000"/>
            </a:schemeClr>
          </a:buClr>
          <a:buFont typeface="Wingdings" panose="05000000000000000000" pitchFamily="2" charset="2"/>
          <a:buChar char="§"/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1E5B683E-D731-44A3-995F-FBDD736D6143}" vid="{6AEA1211-FEE5-49DA-A65B-5350B454C766}"/>
    </a:ext>
  </a:extLst>
</a:theme>
</file>

<file path=ppt/theme/theme4.xml><?xml version="1.0" encoding="utf-8"?>
<a:theme xmlns:a="http://schemas.openxmlformats.org/drawingml/2006/main" name="1_Content Slide Master">
  <a:themeElements>
    <a:clrScheme name="Eskom">
      <a:dk1>
        <a:srgbClr val="003896"/>
      </a:dk1>
      <a:lt1>
        <a:srgbClr val="FFFFFF"/>
      </a:lt1>
      <a:dk2>
        <a:srgbClr val="83725B"/>
      </a:dk2>
      <a:lt2>
        <a:srgbClr val="DDDDDD"/>
      </a:lt2>
      <a:accent1>
        <a:srgbClr val="003896"/>
      </a:accent1>
      <a:accent2>
        <a:srgbClr val="9B6D56"/>
      </a:accent2>
      <a:accent3>
        <a:srgbClr val="96330F"/>
      </a:accent3>
      <a:accent4>
        <a:srgbClr val="C97A00"/>
      </a:accent4>
      <a:accent5>
        <a:srgbClr val="598787"/>
      </a:accent5>
      <a:accent6>
        <a:srgbClr val="0DAF2B"/>
      </a:accent6>
      <a:hlink>
        <a:srgbClr val="83725B"/>
      </a:hlink>
      <a:folHlink>
        <a:srgbClr val="C97A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285750" indent="-285750">
          <a:buClr>
            <a:schemeClr val="bg1">
              <a:lumMod val="50000"/>
            </a:schemeClr>
          </a:buClr>
          <a:buFont typeface="Wingdings" panose="05000000000000000000" pitchFamily="2" charset="2"/>
          <a:buChar char="§"/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1E5B683E-D731-44A3-995F-FBDD736D6143}" vid="{6AEA1211-FEE5-49DA-A65B-5350B454C766}"/>
    </a:ext>
  </a:extLst>
</a:theme>
</file>

<file path=ppt/theme/theme5.xml><?xml version="1.0" encoding="utf-8"?>
<a:theme xmlns:a="http://schemas.openxmlformats.org/drawingml/2006/main" name="1_Office Theme">
  <a:themeElements>
    <a:clrScheme name="Eskom Wide">
      <a:dk1>
        <a:srgbClr val="003896"/>
      </a:dk1>
      <a:lt1>
        <a:srgbClr val="FFFFFF"/>
      </a:lt1>
      <a:dk2>
        <a:srgbClr val="83725B"/>
      </a:dk2>
      <a:lt2>
        <a:srgbClr val="DDDDDD"/>
      </a:lt2>
      <a:accent1>
        <a:srgbClr val="003896"/>
      </a:accent1>
      <a:accent2>
        <a:srgbClr val="9B6D56"/>
      </a:accent2>
      <a:accent3>
        <a:srgbClr val="96330F"/>
      </a:accent3>
      <a:accent4>
        <a:srgbClr val="C97A00"/>
      </a:accent4>
      <a:accent5>
        <a:srgbClr val="598787"/>
      </a:accent5>
      <a:accent6>
        <a:srgbClr val="858705"/>
      </a:accent6>
      <a:hlink>
        <a:srgbClr val="83725B"/>
      </a:hlink>
      <a:folHlink>
        <a:srgbClr val="C97A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285750" indent="-285750">
          <a:buClr>
            <a:schemeClr val="bg1">
              <a:lumMod val="50000"/>
            </a:schemeClr>
          </a:buClr>
          <a:buFont typeface="Wingdings" panose="05000000000000000000" pitchFamily="2" charset="2"/>
          <a:buChar char="§"/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skom Widescreen_Without Visuals" id="{A8DDC17B-1581-4D7F-8C14-7723306C0474}" vid="{AABB89EC-0ED7-46E8-A361-2FD02679C18D}"/>
    </a:ext>
  </a:extLst>
</a:theme>
</file>

<file path=ppt/theme/theme6.xml><?xml version="1.0" encoding="utf-8"?>
<a:theme xmlns:a="http://schemas.openxmlformats.org/drawingml/2006/main" name="4_Content Slide Master">
  <a:themeElements>
    <a:clrScheme name="Eskom">
      <a:dk1>
        <a:srgbClr val="003896"/>
      </a:dk1>
      <a:lt1>
        <a:srgbClr val="FFFFFF"/>
      </a:lt1>
      <a:dk2>
        <a:srgbClr val="83725B"/>
      </a:dk2>
      <a:lt2>
        <a:srgbClr val="DDDDDD"/>
      </a:lt2>
      <a:accent1>
        <a:srgbClr val="003896"/>
      </a:accent1>
      <a:accent2>
        <a:srgbClr val="9B6D56"/>
      </a:accent2>
      <a:accent3>
        <a:srgbClr val="96330F"/>
      </a:accent3>
      <a:accent4>
        <a:srgbClr val="C97A00"/>
      </a:accent4>
      <a:accent5>
        <a:srgbClr val="598787"/>
      </a:accent5>
      <a:accent6>
        <a:srgbClr val="0DAF2B"/>
      </a:accent6>
      <a:hlink>
        <a:srgbClr val="83725B"/>
      </a:hlink>
      <a:folHlink>
        <a:srgbClr val="C97A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spcFirstLastPara="0" vert="horz" wrap="square" lIns="41275" tIns="41275" rIns="41275" bIns="41275" numCol="1" spcCol="1270" anchor="ctr" anchorCtr="0">
        <a:noAutofit/>
      </a:bodyPr>
      <a:lstStyle>
        <a:defPPr marL="0" indent="0" algn="ctr" defTabSz="2889250">
          <a:lnSpc>
            <a:spcPct val="90000"/>
          </a:lnSpc>
          <a:spcBef>
            <a:spcPct val="0"/>
          </a:spcBef>
          <a:spcAft>
            <a:spcPct val="35000"/>
          </a:spcAft>
          <a:buNone/>
          <a:defRPr sz="6500" kern="1200"/>
        </a:defPPr>
      </a:lstStyle>
      <a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a:style>
    </a:spDef>
    <a:txDef>
      <a:spPr>
        <a:noFill/>
      </a:spPr>
      <a:bodyPr wrap="square" rtlCol="0">
        <a:spAutoFit/>
      </a:bodyPr>
      <a:lstStyle>
        <a:defPPr marL="285750" indent="-285750">
          <a:buClr>
            <a:schemeClr val="bg1">
              <a:lumMod val="50000"/>
            </a:schemeClr>
          </a:buClr>
          <a:buFont typeface="Wingdings" panose="05000000000000000000" pitchFamily="2" charset="2"/>
          <a:buChar char="§"/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1E5B683E-D731-44A3-995F-FBDD736D6143}" vid="{6AEA1211-FEE5-49DA-A65B-5350B454C766}"/>
    </a:ext>
  </a:extLst>
</a:theme>
</file>

<file path=ppt/theme/theme7.xml><?xml version="1.0" encoding="utf-8"?>
<a:theme xmlns:a="http://schemas.openxmlformats.org/drawingml/2006/main" name="5_Content Slide Master">
  <a:themeElements>
    <a:clrScheme name="Eskom">
      <a:dk1>
        <a:srgbClr val="003896"/>
      </a:dk1>
      <a:lt1>
        <a:srgbClr val="FFFFFF"/>
      </a:lt1>
      <a:dk2>
        <a:srgbClr val="83725B"/>
      </a:dk2>
      <a:lt2>
        <a:srgbClr val="DDDDDD"/>
      </a:lt2>
      <a:accent1>
        <a:srgbClr val="003896"/>
      </a:accent1>
      <a:accent2>
        <a:srgbClr val="9B6D56"/>
      </a:accent2>
      <a:accent3>
        <a:srgbClr val="96330F"/>
      </a:accent3>
      <a:accent4>
        <a:srgbClr val="C97A00"/>
      </a:accent4>
      <a:accent5>
        <a:srgbClr val="598787"/>
      </a:accent5>
      <a:accent6>
        <a:srgbClr val="0DAF2B"/>
      </a:accent6>
      <a:hlink>
        <a:srgbClr val="83725B"/>
      </a:hlink>
      <a:folHlink>
        <a:srgbClr val="C97A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spcFirstLastPara="0" vert="horz" wrap="square" lIns="41275" tIns="41275" rIns="41275" bIns="41275" numCol="1" spcCol="1270" anchor="ctr" anchorCtr="0">
        <a:noAutofit/>
      </a:bodyPr>
      <a:lstStyle>
        <a:defPPr marL="0" indent="0" algn="ctr" defTabSz="2889250">
          <a:lnSpc>
            <a:spcPct val="90000"/>
          </a:lnSpc>
          <a:spcBef>
            <a:spcPct val="0"/>
          </a:spcBef>
          <a:spcAft>
            <a:spcPct val="35000"/>
          </a:spcAft>
          <a:buNone/>
          <a:defRPr sz="6500" kern="1200"/>
        </a:defPPr>
      </a:lstStyle>
      <a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a:style>
    </a:spDef>
    <a:txDef>
      <a:spPr>
        <a:noFill/>
      </a:spPr>
      <a:bodyPr wrap="square" rtlCol="0">
        <a:spAutoFit/>
      </a:bodyPr>
      <a:lstStyle>
        <a:defPPr marL="285750" indent="-285750">
          <a:buClr>
            <a:schemeClr val="bg1">
              <a:lumMod val="50000"/>
            </a:schemeClr>
          </a:buClr>
          <a:buFont typeface="Wingdings" panose="05000000000000000000" pitchFamily="2" charset="2"/>
          <a:buChar char="§"/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1E5B683E-D731-44A3-995F-FBDD736D6143}" vid="{6AEA1211-FEE5-49DA-A65B-5350B454C766}"/>
    </a:ext>
  </a:extLst>
</a:theme>
</file>

<file path=ppt/theme/theme8.xml><?xml version="1.0" encoding="utf-8"?>
<a:theme xmlns:a="http://schemas.openxmlformats.org/drawingml/2006/main" name="2_Content Slide Master">
  <a:themeElements>
    <a:clrScheme name="Eskom">
      <a:dk1>
        <a:srgbClr val="003896"/>
      </a:dk1>
      <a:lt1>
        <a:srgbClr val="FFFFFF"/>
      </a:lt1>
      <a:dk2>
        <a:srgbClr val="83725B"/>
      </a:dk2>
      <a:lt2>
        <a:srgbClr val="DDDDDD"/>
      </a:lt2>
      <a:accent1>
        <a:srgbClr val="003896"/>
      </a:accent1>
      <a:accent2>
        <a:srgbClr val="9B6D56"/>
      </a:accent2>
      <a:accent3>
        <a:srgbClr val="96330F"/>
      </a:accent3>
      <a:accent4>
        <a:srgbClr val="C97A00"/>
      </a:accent4>
      <a:accent5>
        <a:srgbClr val="598787"/>
      </a:accent5>
      <a:accent6>
        <a:srgbClr val="0DAF2B"/>
      </a:accent6>
      <a:hlink>
        <a:srgbClr val="83725B"/>
      </a:hlink>
      <a:folHlink>
        <a:srgbClr val="C97A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285750" indent="-285750">
          <a:buClr>
            <a:schemeClr val="bg1">
              <a:lumMod val="50000"/>
            </a:schemeClr>
          </a:buClr>
          <a:buFont typeface="Wingdings" panose="05000000000000000000" pitchFamily="2" charset="2"/>
          <a:buChar char="§"/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1E5B683E-D731-44A3-995F-FBDD736D6143}" vid="{6AEA1211-FEE5-49DA-A65B-5350B454C766}"/>
    </a:ext>
  </a:extLst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B18F3080B7924B848EE58F4AACA1DD" ma:contentTypeVersion="10" ma:contentTypeDescription="Create a new document." ma:contentTypeScope="" ma:versionID="59d87551866224bd026c1de9afbb6082">
  <xsd:schema xmlns:xsd="http://www.w3.org/2001/XMLSchema" xmlns:xs="http://www.w3.org/2001/XMLSchema" xmlns:p="http://schemas.microsoft.com/office/2006/metadata/properties" xmlns:ns3="4934e7df-6d12-404e-801b-6faafd4b1265" xmlns:ns4="91ee0f46-baf1-4c69-9706-0ef8734ded20" targetNamespace="http://schemas.microsoft.com/office/2006/metadata/properties" ma:root="true" ma:fieldsID="36a9ceb55689b6148b958e6f1afadaec" ns3:_="" ns4:_="">
    <xsd:import namespace="4934e7df-6d12-404e-801b-6faafd4b1265"/>
    <xsd:import namespace="91ee0f46-baf1-4c69-9706-0ef8734ded20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LengthInSeconds" minOccurs="0"/>
                <xsd:element ref="ns4:MediaServiceAutoTags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34e7df-6d12-404e-801b-6faafd4b126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ee0f46-baf1-4c69-9706-0ef8734ded2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Length (seconds)" ma:internalName="MediaLengthInSeconds" ma:readOnly="true">
      <xsd:simpleType>
        <xsd:restriction base="dms:Unknown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B7FA9B4-A13F-44D2-8D14-67C0DB560FAF}">
  <ds:schemaRefs>
    <ds:schemaRef ds:uri="http://schemas.microsoft.com/office/infopath/2007/PartnerControls"/>
    <ds:schemaRef ds:uri="http://purl.org/dc/terms/"/>
    <ds:schemaRef ds:uri="http://schemas.microsoft.com/office/2006/metadata/properties"/>
    <ds:schemaRef ds:uri="http://purl.org/dc/elements/1.1/"/>
    <ds:schemaRef ds:uri="91ee0f46-baf1-4c69-9706-0ef8734ded20"/>
    <ds:schemaRef ds:uri="http://schemas.microsoft.com/office/2006/documentManagement/types"/>
    <ds:schemaRef ds:uri="http://schemas.openxmlformats.org/package/2006/metadata/core-properties"/>
    <ds:schemaRef ds:uri="4934e7df-6d12-404e-801b-6faafd4b1265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78FF725-D706-42A5-A411-2BE4B7B995B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934e7df-6d12-404e-801b-6faafd4b1265"/>
    <ds:schemaRef ds:uri="91ee0f46-baf1-4c69-9706-0ef8734ded2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86E53BA-BC3F-4B85-AAF2-EBEDC46CA5F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of the GE - Critical Deliverables  Agenda 05-11-2019 (2)</Template>
  <TotalTime>6462</TotalTime>
  <Words>515</Words>
  <Application>Microsoft Office PowerPoint</Application>
  <PresentationFormat>Widescreen</PresentationFormat>
  <Paragraphs>105</Paragraphs>
  <Slides>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8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24" baseType="lpstr">
      <vt:lpstr>Arial</vt:lpstr>
      <vt:lpstr>Calibri</vt:lpstr>
      <vt:lpstr>Courier New</vt:lpstr>
      <vt:lpstr>Symbol</vt:lpstr>
      <vt:lpstr>Wingdings</vt:lpstr>
      <vt:lpstr>Competency building Plan 2019-20 Len</vt:lpstr>
      <vt:lpstr>EskomPresentationTemplate</vt:lpstr>
      <vt:lpstr>Content Slide Master</vt:lpstr>
      <vt:lpstr>1_Content Slide Master</vt:lpstr>
      <vt:lpstr>1_Office Theme</vt:lpstr>
      <vt:lpstr>4_Content Slide Master</vt:lpstr>
      <vt:lpstr>5_Content Slide Master</vt:lpstr>
      <vt:lpstr>2_Content Slide Master</vt:lpstr>
      <vt:lpstr>think-cell Slide</vt:lpstr>
      <vt:lpstr>Microsoft PowerPoint Presentation</vt:lpstr>
      <vt:lpstr>PowerPoint Presentation</vt:lpstr>
      <vt:lpstr>Supply of Smart Meters – Suppliers Engagement</vt:lpstr>
      <vt:lpstr>Supply of Smart Meters – Suppliers Engagement</vt:lpstr>
      <vt:lpstr>Supply of Smart Meters – Suppliers Engagement</vt:lpstr>
      <vt:lpstr>Commercial Process:  Submission Requirements </vt:lpstr>
      <vt:lpstr>Tender Info:</vt:lpstr>
      <vt:lpstr>Supply of Smart Meters – Suppliers Engagement</vt:lpstr>
      <vt:lpstr>Supply of Smart Meters – Suppliers Engagement</vt:lpstr>
      <vt:lpstr>Thank you </vt:lpstr>
    </vt:vector>
  </TitlesOfParts>
  <Company>Eskom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Feedback on Critical Deliverables</dc:title>
  <dc:creator>Nontokozo Thabethe</dc:creator>
  <cp:lastModifiedBy>Tshifhiwa Mandavha</cp:lastModifiedBy>
  <cp:revision>584</cp:revision>
  <cp:lastPrinted>2019-11-10T19:20:02Z</cp:lastPrinted>
  <dcterms:created xsi:type="dcterms:W3CDTF">2019-11-05T12:41:03Z</dcterms:created>
  <dcterms:modified xsi:type="dcterms:W3CDTF">2025-01-23T21:57:33Z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0x01010040B18F3080B7924B848EE58F4AACA1DD</vt:lpwstr>
  </property>
</Properties>
</file>